
<file path=[Content_Types].xml><?xml version="1.0" encoding="utf-8"?>
<Types xmlns="http://schemas.openxmlformats.org/package/2006/content-types">
  <Default Extension="bin" ContentType="application/vnd.ms-office.activeX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activeX/activeX1.xml" ContentType="application/vnd.ms-office.activeX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removePersonalInfoOnSave="1" strictFirstAndLastChars="0" saveSubsetFonts="1">
  <p:sldMasterIdLst>
    <p:sldMasterId id="2147483804" r:id="rId1"/>
  </p:sldMasterIdLst>
  <p:notesMasterIdLst>
    <p:notesMasterId r:id="rId15"/>
  </p:notesMasterIdLst>
  <p:sldIdLst>
    <p:sldId id="539" r:id="rId2"/>
    <p:sldId id="540" r:id="rId3"/>
    <p:sldId id="558" r:id="rId4"/>
    <p:sldId id="542" r:id="rId5"/>
    <p:sldId id="566" r:id="rId6"/>
    <p:sldId id="559" r:id="rId7"/>
    <p:sldId id="560" r:id="rId8"/>
    <p:sldId id="561" r:id="rId9"/>
    <p:sldId id="562" r:id="rId10"/>
    <p:sldId id="563" r:id="rId11"/>
    <p:sldId id="565" r:id="rId12"/>
    <p:sldId id="564" r:id="rId13"/>
    <p:sldId id="567" r:id="rId14"/>
  </p:sldIdLst>
  <p:sldSz cx="12192000" cy="6858000"/>
  <p:notesSz cx="10018713" cy="6888163"/>
  <p:defaultTextStyle>
    <a:defPPr>
      <a:defRPr lang="en-GB"/>
    </a:defPPr>
    <a:lvl1pPr algn="l" defTabSz="449263" rtl="0" eaLnBrk="0" fontAlgn="base" hangingPunct="0">
      <a:spcBef>
        <a:spcPct val="0"/>
      </a:spcBef>
      <a:spcAft>
        <a:spcPct val="0"/>
      </a:spcAft>
      <a:defRPr sz="2400" kern="1200">
        <a:solidFill>
          <a:schemeClr val="bg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1pPr>
    <a:lvl2pPr marL="742950" indent="-285750" algn="l" defTabSz="449263" rtl="0" eaLnBrk="0" fontAlgn="base" hangingPunct="0">
      <a:spcBef>
        <a:spcPct val="0"/>
      </a:spcBef>
      <a:spcAft>
        <a:spcPct val="0"/>
      </a:spcAft>
      <a:defRPr sz="2400" kern="1200">
        <a:solidFill>
          <a:schemeClr val="bg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2pPr>
    <a:lvl3pPr marL="1143000" indent="-228600" algn="l" defTabSz="449263" rtl="0" eaLnBrk="0" fontAlgn="base" hangingPunct="0">
      <a:spcBef>
        <a:spcPct val="0"/>
      </a:spcBef>
      <a:spcAft>
        <a:spcPct val="0"/>
      </a:spcAft>
      <a:defRPr sz="2400" kern="1200">
        <a:solidFill>
          <a:schemeClr val="bg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3pPr>
    <a:lvl4pPr marL="1600200" indent="-228600" algn="l" defTabSz="449263" rtl="0" eaLnBrk="0" fontAlgn="base" hangingPunct="0">
      <a:spcBef>
        <a:spcPct val="0"/>
      </a:spcBef>
      <a:spcAft>
        <a:spcPct val="0"/>
      </a:spcAft>
      <a:defRPr sz="2400" kern="1200">
        <a:solidFill>
          <a:schemeClr val="bg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4pPr>
    <a:lvl5pPr marL="2057400" indent="-228600" algn="l" defTabSz="449263" rtl="0" eaLnBrk="0" fontAlgn="base" hangingPunct="0">
      <a:spcBef>
        <a:spcPct val="0"/>
      </a:spcBef>
      <a:spcAft>
        <a:spcPct val="0"/>
      </a:spcAft>
      <a:defRPr sz="2400" kern="1200">
        <a:solidFill>
          <a:schemeClr val="bg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bg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bg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bg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bg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1999" userDrawn="1">
          <p15:clr>
            <a:srgbClr val="A4A3A4"/>
          </p15:clr>
        </p15:guide>
        <p15:guide id="2" pos="3185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2" name="Autor" initials="A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FFFAB5"/>
    <a:srgbClr val="002060"/>
    <a:srgbClr val="CCECFF"/>
    <a:srgbClr val="758DAD"/>
    <a:srgbClr val="98B6FE"/>
    <a:srgbClr val="FF99FF"/>
    <a:srgbClr val="800080"/>
    <a:srgbClr val="FF66FF"/>
    <a:srgbClr val="00CC66"/>
    <a:srgbClr val="00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115" autoAdjust="0"/>
    <p:restoredTop sz="60523" autoAdjust="0"/>
  </p:normalViewPr>
  <p:slideViewPr>
    <p:cSldViewPr>
      <p:cViewPr varScale="1">
        <p:scale>
          <a:sx n="46" d="100"/>
          <a:sy n="46" d="100"/>
        </p:scale>
        <p:origin x="1786" y="48"/>
      </p:cViewPr>
      <p:guideLst>
        <p:guide orient="horz" pos="2160"/>
        <p:guide pos="3840"/>
      </p:guideLst>
    </p:cSldViewPr>
  </p:slideViewPr>
  <p:outlineViewPr>
    <p:cViewPr varScale="1">
      <p:scale>
        <a:sx n="170" d="200"/>
        <a:sy n="170" d="200"/>
      </p:scale>
      <p:origin x="-780" y="-84"/>
    </p:cViewPr>
  </p:outlin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59" d="100"/>
          <a:sy n="59" d="100"/>
        </p:scale>
        <p:origin x="-1752" y="-72"/>
      </p:cViewPr>
      <p:guideLst>
        <p:guide orient="horz" pos="1999"/>
        <p:guide pos="3185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commentAuthors" Target="commentAuthors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activeX/_rels/activeX1.xml.rels><?xml version="1.0" encoding="UTF-8" standalone="yes"?>
<Relationships xmlns="http://schemas.openxmlformats.org/package/2006/relationships"><Relationship Id="rId1" Type="http://schemas.microsoft.com/office/2006/relationships/activeXControlBinary" Target="activeX1.bin"/></Relationships>
</file>

<file path=ppt/activeX/activeX1.xml><?xml version="1.0" encoding="utf-8"?>
<ax:ocx xmlns:ax="http://schemas.microsoft.com/office/2006/activeX" xmlns:r="http://schemas.openxmlformats.org/officeDocument/2006/relationships" ax:classid="{8BD21D10-EC42-11CE-9E0D-00AA006002F3}" ax:persistence="persistStorage" r:id="rId1"/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AutoShape 1">
            <a:extLst>
              <a:ext uri="{FF2B5EF4-FFF2-40B4-BE49-F238E27FC236}">
                <a16:creationId xmlns:a16="http://schemas.microsoft.com/office/drawing/2014/main" id="{266BE6A0-E20F-4D3E-A316-8FA331FA20F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" y="2"/>
            <a:ext cx="10018713" cy="6888163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360" cap="sq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2429" tIns="46214" rIns="92429" bIns="46214" anchor="ctr"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de-DE" altLang="de-DE"/>
          </a:p>
        </p:txBody>
      </p:sp>
      <p:sp>
        <p:nvSpPr>
          <p:cNvPr id="24579" name="AutoShape 2">
            <a:extLst>
              <a:ext uri="{FF2B5EF4-FFF2-40B4-BE49-F238E27FC236}">
                <a16:creationId xmlns:a16="http://schemas.microsoft.com/office/drawing/2014/main" id="{6E74B9F6-3336-4D60-AC54-66AC54C398E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" y="2"/>
            <a:ext cx="10018713" cy="6888163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2429" tIns="46214" rIns="92429" bIns="46214" anchor="ctr"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de-DE" altLang="de-DE"/>
          </a:p>
        </p:txBody>
      </p:sp>
      <p:sp>
        <p:nvSpPr>
          <p:cNvPr id="24580" name="AutoShape 3">
            <a:extLst>
              <a:ext uri="{FF2B5EF4-FFF2-40B4-BE49-F238E27FC236}">
                <a16:creationId xmlns:a16="http://schemas.microsoft.com/office/drawing/2014/main" id="{9CF527BB-E4BA-4BDB-A31B-EE66A13F9A1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" y="2"/>
            <a:ext cx="10018713" cy="6888163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2429" tIns="46214" rIns="92429" bIns="46214" anchor="ctr"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de-DE" altLang="de-DE"/>
          </a:p>
        </p:txBody>
      </p:sp>
      <p:sp>
        <p:nvSpPr>
          <p:cNvPr id="24581" name="AutoShape 4">
            <a:extLst>
              <a:ext uri="{FF2B5EF4-FFF2-40B4-BE49-F238E27FC236}">
                <a16:creationId xmlns:a16="http://schemas.microsoft.com/office/drawing/2014/main" id="{5C4E49AB-7B71-4101-8D53-CB187CAB65D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" y="2"/>
            <a:ext cx="10018713" cy="6888163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2429" tIns="46214" rIns="92429" bIns="46214" anchor="ctr"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de-DE" altLang="de-DE"/>
          </a:p>
        </p:txBody>
      </p:sp>
      <p:sp>
        <p:nvSpPr>
          <p:cNvPr id="24582" name="AutoShape 5">
            <a:extLst>
              <a:ext uri="{FF2B5EF4-FFF2-40B4-BE49-F238E27FC236}">
                <a16:creationId xmlns:a16="http://schemas.microsoft.com/office/drawing/2014/main" id="{3E2FDF18-DC91-4BDE-9107-18A4F7F06D1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" y="2"/>
            <a:ext cx="10018713" cy="6888163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2429" tIns="46214" rIns="92429" bIns="46214" anchor="ctr"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de-DE" altLang="de-DE"/>
          </a:p>
        </p:txBody>
      </p:sp>
      <p:sp>
        <p:nvSpPr>
          <p:cNvPr id="24583" name="AutoShape 6">
            <a:extLst>
              <a:ext uri="{FF2B5EF4-FFF2-40B4-BE49-F238E27FC236}">
                <a16:creationId xmlns:a16="http://schemas.microsoft.com/office/drawing/2014/main" id="{6E9BDC31-A90E-42AB-AE1A-39F45375FE7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" y="2"/>
            <a:ext cx="10018713" cy="6888163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2429" tIns="46214" rIns="92429" bIns="46214" anchor="ctr"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de-DE" altLang="de-DE"/>
          </a:p>
        </p:txBody>
      </p:sp>
      <p:sp>
        <p:nvSpPr>
          <p:cNvPr id="24584" name="AutoShape 7">
            <a:extLst>
              <a:ext uri="{FF2B5EF4-FFF2-40B4-BE49-F238E27FC236}">
                <a16:creationId xmlns:a16="http://schemas.microsoft.com/office/drawing/2014/main" id="{84E931A7-575C-4EB9-919A-DD7CF5FFAF9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" y="2"/>
            <a:ext cx="10018713" cy="6888163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2429" tIns="46214" rIns="92429" bIns="46214" anchor="ctr"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de-DE" altLang="de-DE"/>
          </a:p>
        </p:txBody>
      </p:sp>
      <p:sp>
        <p:nvSpPr>
          <p:cNvPr id="24585" name="AutoShape 8">
            <a:extLst>
              <a:ext uri="{FF2B5EF4-FFF2-40B4-BE49-F238E27FC236}">
                <a16:creationId xmlns:a16="http://schemas.microsoft.com/office/drawing/2014/main" id="{213863DF-022C-4877-9075-3AFE40C299F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" y="2"/>
            <a:ext cx="10018713" cy="6888163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2429" tIns="46214" rIns="92429" bIns="46214" anchor="ctr"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de-DE" altLang="de-DE"/>
          </a:p>
        </p:txBody>
      </p:sp>
      <p:sp>
        <p:nvSpPr>
          <p:cNvPr id="24586" name="AutoShape 9">
            <a:extLst>
              <a:ext uri="{FF2B5EF4-FFF2-40B4-BE49-F238E27FC236}">
                <a16:creationId xmlns:a16="http://schemas.microsoft.com/office/drawing/2014/main" id="{6A2087BC-C50B-457F-A072-2FB48F911D8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" y="2"/>
            <a:ext cx="10018713" cy="6888163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2429" tIns="46214" rIns="92429" bIns="46214" anchor="ctr"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de-DE" altLang="de-DE"/>
          </a:p>
        </p:txBody>
      </p:sp>
      <p:sp>
        <p:nvSpPr>
          <p:cNvPr id="24587" name="AutoShape 10">
            <a:extLst>
              <a:ext uri="{FF2B5EF4-FFF2-40B4-BE49-F238E27FC236}">
                <a16:creationId xmlns:a16="http://schemas.microsoft.com/office/drawing/2014/main" id="{E2BF5ED4-14A4-426A-8AA1-A89BFDA20AD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" y="2"/>
            <a:ext cx="10018713" cy="6888163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2429" tIns="46214" rIns="92429" bIns="46214" anchor="ctr"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de-DE" altLang="de-DE"/>
          </a:p>
        </p:txBody>
      </p:sp>
      <p:sp>
        <p:nvSpPr>
          <p:cNvPr id="24588" name="AutoShape 11">
            <a:extLst>
              <a:ext uri="{FF2B5EF4-FFF2-40B4-BE49-F238E27FC236}">
                <a16:creationId xmlns:a16="http://schemas.microsoft.com/office/drawing/2014/main" id="{DAE5B4BF-9701-4BD0-AC0B-2C3BC6BA656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" y="2"/>
            <a:ext cx="10018713" cy="6888163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2429" tIns="46214" rIns="92429" bIns="46214" anchor="ctr"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de-DE" altLang="de-DE"/>
          </a:p>
        </p:txBody>
      </p:sp>
      <p:sp>
        <p:nvSpPr>
          <p:cNvPr id="24589" name="AutoShape 12">
            <a:extLst>
              <a:ext uri="{FF2B5EF4-FFF2-40B4-BE49-F238E27FC236}">
                <a16:creationId xmlns:a16="http://schemas.microsoft.com/office/drawing/2014/main" id="{D8EA0165-30A2-44C4-B228-470AAED9442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" y="2"/>
            <a:ext cx="10018713" cy="6888163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2429" tIns="46214" rIns="92429" bIns="46214" anchor="ctr"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de-DE" altLang="de-DE"/>
          </a:p>
        </p:txBody>
      </p:sp>
      <p:sp>
        <p:nvSpPr>
          <p:cNvPr id="24590" name="AutoShape 13">
            <a:extLst>
              <a:ext uri="{FF2B5EF4-FFF2-40B4-BE49-F238E27FC236}">
                <a16:creationId xmlns:a16="http://schemas.microsoft.com/office/drawing/2014/main" id="{B0C41B45-A433-4607-BC25-52C8B56E481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" y="2"/>
            <a:ext cx="10018713" cy="6888163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2429" tIns="46214" rIns="92429" bIns="46214" anchor="ctr"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de-DE" altLang="de-DE"/>
          </a:p>
        </p:txBody>
      </p:sp>
      <p:sp>
        <p:nvSpPr>
          <p:cNvPr id="24591" name="AutoShape 14">
            <a:extLst>
              <a:ext uri="{FF2B5EF4-FFF2-40B4-BE49-F238E27FC236}">
                <a16:creationId xmlns:a16="http://schemas.microsoft.com/office/drawing/2014/main" id="{86BB63B3-D8F1-433E-AFC4-2CB720DB059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" y="2"/>
            <a:ext cx="10018713" cy="6888163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2429" tIns="46214" rIns="92429" bIns="46214" anchor="ctr"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de-DE" altLang="de-DE"/>
          </a:p>
        </p:txBody>
      </p:sp>
      <p:sp>
        <p:nvSpPr>
          <p:cNvPr id="24592" name="AutoShape 15">
            <a:extLst>
              <a:ext uri="{FF2B5EF4-FFF2-40B4-BE49-F238E27FC236}">
                <a16:creationId xmlns:a16="http://schemas.microsoft.com/office/drawing/2014/main" id="{5C77656F-BECA-4A7F-A400-F65E16F9928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" y="2"/>
            <a:ext cx="10018713" cy="6888163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2429" tIns="46214" rIns="92429" bIns="46214" anchor="ctr"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de-DE" altLang="de-DE"/>
          </a:p>
        </p:txBody>
      </p:sp>
      <p:sp>
        <p:nvSpPr>
          <p:cNvPr id="24593" name="AutoShape 16">
            <a:extLst>
              <a:ext uri="{FF2B5EF4-FFF2-40B4-BE49-F238E27FC236}">
                <a16:creationId xmlns:a16="http://schemas.microsoft.com/office/drawing/2014/main" id="{BA863089-A055-473B-BDB7-6985A8AA0CB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" y="2"/>
            <a:ext cx="10018713" cy="6888163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2429" tIns="46214" rIns="92429" bIns="46214" anchor="ctr"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de-DE" altLang="de-DE"/>
          </a:p>
        </p:txBody>
      </p:sp>
      <p:sp>
        <p:nvSpPr>
          <p:cNvPr id="24594" name="AutoShape 17">
            <a:extLst>
              <a:ext uri="{FF2B5EF4-FFF2-40B4-BE49-F238E27FC236}">
                <a16:creationId xmlns:a16="http://schemas.microsoft.com/office/drawing/2014/main" id="{F4D6C739-5B83-4005-B0AC-0AD6664570F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" y="2"/>
            <a:ext cx="10018713" cy="6888163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2429" tIns="46214" rIns="92429" bIns="46214" anchor="ctr"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de-DE" altLang="de-DE"/>
          </a:p>
        </p:txBody>
      </p:sp>
      <p:sp>
        <p:nvSpPr>
          <p:cNvPr id="24595" name="AutoShape 18">
            <a:extLst>
              <a:ext uri="{FF2B5EF4-FFF2-40B4-BE49-F238E27FC236}">
                <a16:creationId xmlns:a16="http://schemas.microsoft.com/office/drawing/2014/main" id="{DCDF87BE-EF0E-4E54-81ED-A821EC3630E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" y="2"/>
            <a:ext cx="10018713" cy="6888163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2429" tIns="46214" rIns="92429" bIns="46214" anchor="ctr"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de-DE" altLang="de-DE"/>
          </a:p>
        </p:txBody>
      </p:sp>
      <p:sp>
        <p:nvSpPr>
          <p:cNvPr id="24596" name="AutoShape 19">
            <a:extLst>
              <a:ext uri="{FF2B5EF4-FFF2-40B4-BE49-F238E27FC236}">
                <a16:creationId xmlns:a16="http://schemas.microsoft.com/office/drawing/2014/main" id="{0332EADF-3342-4483-AD77-25722E9E24E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" y="2"/>
            <a:ext cx="10018713" cy="6888163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2429" tIns="46214" rIns="92429" bIns="46214" anchor="ctr"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de-DE" altLang="de-DE"/>
          </a:p>
        </p:txBody>
      </p:sp>
      <p:sp>
        <p:nvSpPr>
          <p:cNvPr id="24597" name="AutoShape 20">
            <a:extLst>
              <a:ext uri="{FF2B5EF4-FFF2-40B4-BE49-F238E27FC236}">
                <a16:creationId xmlns:a16="http://schemas.microsoft.com/office/drawing/2014/main" id="{6363F214-342A-4FD1-9740-6C3FE107FE3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" y="2"/>
            <a:ext cx="10018713" cy="6888163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2429" tIns="46214" rIns="92429" bIns="46214" anchor="ctr"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de-DE" altLang="de-DE"/>
          </a:p>
        </p:txBody>
      </p:sp>
      <p:sp>
        <p:nvSpPr>
          <p:cNvPr id="24598" name="AutoShape 21">
            <a:extLst>
              <a:ext uri="{FF2B5EF4-FFF2-40B4-BE49-F238E27FC236}">
                <a16:creationId xmlns:a16="http://schemas.microsoft.com/office/drawing/2014/main" id="{4FA2A681-48D8-48D1-BB5B-615E7A6133B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" y="2"/>
            <a:ext cx="10018713" cy="6888163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2429" tIns="46214" rIns="92429" bIns="46214" anchor="ctr"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de-DE" altLang="de-DE"/>
          </a:p>
        </p:txBody>
      </p:sp>
      <p:sp>
        <p:nvSpPr>
          <p:cNvPr id="24599" name="AutoShape 22">
            <a:extLst>
              <a:ext uri="{FF2B5EF4-FFF2-40B4-BE49-F238E27FC236}">
                <a16:creationId xmlns:a16="http://schemas.microsoft.com/office/drawing/2014/main" id="{0852128A-40B9-4E48-B8A0-8D28D8EDCAC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" y="2"/>
            <a:ext cx="10018713" cy="6888163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2429" tIns="46214" rIns="92429" bIns="46214" anchor="ctr"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de-DE" altLang="de-DE"/>
          </a:p>
        </p:txBody>
      </p:sp>
      <p:sp>
        <p:nvSpPr>
          <p:cNvPr id="24600" name="AutoShape 23">
            <a:extLst>
              <a:ext uri="{FF2B5EF4-FFF2-40B4-BE49-F238E27FC236}">
                <a16:creationId xmlns:a16="http://schemas.microsoft.com/office/drawing/2014/main" id="{E3F262E8-6762-4C29-BA71-A529BB5DD92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" y="2"/>
            <a:ext cx="10018713" cy="6888163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2429" tIns="46214" rIns="92429" bIns="46214" anchor="ctr"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de-DE" altLang="de-DE"/>
          </a:p>
        </p:txBody>
      </p:sp>
      <p:sp>
        <p:nvSpPr>
          <p:cNvPr id="24601" name="AutoShape 24">
            <a:extLst>
              <a:ext uri="{FF2B5EF4-FFF2-40B4-BE49-F238E27FC236}">
                <a16:creationId xmlns:a16="http://schemas.microsoft.com/office/drawing/2014/main" id="{CBF15FF9-3AEE-4832-B0CC-9D3BA818DB3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" y="2"/>
            <a:ext cx="10018713" cy="6888163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2429" tIns="46214" rIns="92429" bIns="46214" anchor="ctr"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de-DE" altLang="de-DE"/>
          </a:p>
        </p:txBody>
      </p:sp>
      <p:sp>
        <p:nvSpPr>
          <p:cNvPr id="24602" name="AutoShape 25">
            <a:extLst>
              <a:ext uri="{FF2B5EF4-FFF2-40B4-BE49-F238E27FC236}">
                <a16:creationId xmlns:a16="http://schemas.microsoft.com/office/drawing/2014/main" id="{88DB74DF-637D-46B2-ABD7-AEB9584B77E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" y="2"/>
            <a:ext cx="10018713" cy="6888163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2429" tIns="46214" rIns="92429" bIns="46214" anchor="ctr"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de-DE" altLang="de-DE"/>
          </a:p>
        </p:txBody>
      </p:sp>
      <p:sp>
        <p:nvSpPr>
          <p:cNvPr id="24603" name="AutoShape 26">
            <a:extLst>
              <a:ext uri="{FF2B5EF4-FFF2-40B4-BE49-F238E27FC236}">
                <a16:creationId xmlns:a16="http://schemas.microsoft.com/office/drawing/2014/main" id="{7FDE14FE-469B-40D2-B934-44320B9C701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" y="2"/>
            <a:ext cx="10018713" cy="6888163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2429" tIns="46214" rIns="92429" bIns="46214" anchor="ctr"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de-DE" altLang="de-DE"/>
          </a:p>
        </p:txBody>
      </p:sp>
      <p:sp>
        <p:nvSpPr>
          <p:cNvPr id="24604" name="AutoShape 27">
            <a:extLst>
              <a:ext uri="{FF2B5EF4-FFF2-40B4-BE49-F238E27FC236}">
                <a16:creationId xmlns:a16="http://schemas.microsoft.com/office/drawing/2014/main" id="{B55700DB-988E-4579-B4A2-2EF4DB70BB8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" y="2"/>
            <a:ext cx="10018713" cy="6888163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2429" tIns="46214" rIns="92429" bIns="46214" anchor="ctr"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de-DE" altLang="de-DE"/>
          </a:p>
        </p:txBody>
      </p:sp>
      <p:sp>
        <p:nvSpPr>
          <p:cNvPr id="24605" name="AutoShape 28">
            <a:extLst>
              <a:ext uri="{FF2B5EF4-FFF2-40B4-BE49-F238E27FC236}">
                <a16:creationId xmlns:a16="http://schemas.microsoft.com/office/drawing/2014/main" id="{3E9CD4E1-C876-404A-B45D-150E225035C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" y="2"/>
            <a:ext cx="10018713" cy="6888163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2429" tIns="46214" rIns="92429" bIns="46214" anchor="ctr"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de-DE" altLang="de-DE"/>
          </a:p>
        </p:txBody>
      </p:sp>
      <p:sp>
        <p:nvSpPr>
          <p:cNvPr id="24606" name="AutoShape 29">
            <a:extLst>
              <a:ext uri="{FF2B5EF4-FFF2-40B4-BE49-F238E27FC236}">
                <a16:creationId xmlns:a16="http://schemas.microsoft.com/office/drawing/2014/main" id="{78F4D288-111E-496C-9F0A-D68B5E7E13D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" y="2"/>
            <a:ext cx="10018713" cy="6888163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2429" tIns="46214" rIns="92429" bIns="46214" anchor="ctr"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de-DE" altLang="de-DE"/>
          </a:p>
        </p:txBody>
      </p:sp>
      <p:sp>
        <p:nvSpPr>
          <p:cNvPr id="24607" name="AutoShape 30">
            <a:extLst>
              <a:ext uri="{FF2B5EF4-FFF2-40B4-BE49-F238E27FC236}">
                <a16:creationId xmlns:a16="http://schemas.microsoft.com/office/drawing/2014/main" id="{ADE049F5-C1C0-4F71-87DA-CDE59AFFD14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" y="2"/>
            <a:ext cx="10018713" cy="6888163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2429" tIns="46214" rIns="92429" bIns="46214" anchor="ctr"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de-DE" altLang="de-DE"/>
          </a:p>
        </p:txBody>
      </p:sp>
      <p:sp>
        <p:nvSpPr>
          <p:cNvPr id="24608" name="AutoShape 31">
            <a:extLst>
              <a:ext uri="{FF2B5EF4-FFF2-40B4-BE49-F238E27FC236}">
                <a16:creationId xmlns:a16="http://schemas.microsoft.com/office/drawing/2014/main" id="{E8832935-CB32-4351-AB31-174CBC75D14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" y="2"/>
            <a:ext cx="10018713" cy="6888163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2429" tIns="46214" rIns="92429" bIns="46214" anchor="ctr"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de-DE" altLang="de-DE"/>
          </a:p>
        </p:txBody>
      </p:sp>
      <p:sp>
        <p:nvSpPr>
          <p:cNvPr id="24609" name="Text Box 32">
            <a:extLst>
              <a:ext uri="{FF2B5EF4-FFF2-40B4-BE49-F238E27FC236}">
                <a16:creationId xmlns:a16="http://schemas.microsoft.com/office/drawing/2014/main" id="{3020FCCF-C525-4AB4-B379-AC5D758645E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" y="2"/>
            <a:ext cx="4343548" cy="3448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2429" tIns="46214" rIns="92429" bIns="46214" anchor="ctr"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de-DE" altLang="de-DE"/>
          </a:p>
        </p:txBody>
      </p:sp>
      <p:sp>
        <p:nvSpPr>
          <p:cNvPr id="24610" name="Text Box 33">
            <a:extLst>
              <a:ext uri="{FF2B5EF4-FFF2-40B4-BE49-F238E27FC236}">
                <a16:creationId xmlns:a16="http://schemas.microsoft.com/office/drawing/2014/main" id="{1C5C7C28-2FA4-4D40-88F2-324A5753E3E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77506" y="2"/>
            <a:ext cx="4343548" cy="3448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2429" tIns="46214" rIns="92429" bIns="46214" anchor="ctr"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de-DE" altLang="de-DE"/>
          </a:p>
        </p:txBody>
      </p:sp>
      <p:sp>
        <p:nvSpPr>
          <p:cNvPr id="24611" name="Rectangle 34">
            <a:extLst>
              <a:ext uri="{FF2B5EF4-FFF2-40B4-BE49-F238E27FC236}">
                <a16:creationId xmlns:a16="http://schemas.microsoft.com/office/drawing/2014/main" id="{13BDA1DC-00AA-4DE5-9746-3E7C7903DF29}"/>
              </a:ext>
            </a:extLst>
          </p:cNvPr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2708275" y="515938"/>
            <a:ext cx="4532313" cy="2551112"/>
          </a:xfrm>
          <a:prstGeom prst="rect">
            <a:avLst/>
          </a:prstGeom>
          <a:noFill/>
          <a:ln w="9360" cap="sq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sp>
      <p:sp>
        <p:nvSpPr>
          <p:cNvPr id="2" name="Rectangle 35">
            <a:extLst>
              <a:ext uri="{FF2B5EF4-FFF2-40B4-BE49-F238E27FC236}">
                <a16:creationId xmlns:a16="http://schemas.microsoft.com/office/drawing/2014/main" id="{FE2DD1CC-ED02-41A3-AB86-B3E61FCBEF50}"/>
              </a:ext>
            </a:extLst>
          </p:cNvPr>
          <p:cNvSpPr>
            <a:spLocks noGrp="1" noChangeArrowheads="1"/>
          </p:cNvSpPr>
          <p:nvPr>
            <p:ph type="body"/>
          </p:nvPr>
        </p:nvSpPr>
        <p:spPr bwMode="auto">
          <a:xfrm>
            <a:off x="1336300" y="3272209"/>
            <a:ext cx="7275910" cy="30661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971" tIns="47305" rIns="90971" bIns="47305" numCol="1" anchor="t" anchorCtr="0" compatLnSpc="1">
            <a:prstTxWarp prst="textNoShape">
              <a:avLst/>
            </a:prstTxWarp>
          </a:bodyPr>
          <a:lstStyle/>
          <a:p>
            <a:pPr lvl="0"/>
            <a:endParaRPr lang="de-DE" altLang="de-DE" noProof="0"/>
          </a:p>
        </p:txBody>
      </p:sp>
      <p:sp>
        <p:nvSpPr>
          <p:cNvPr id="24613" name="Text Box 36">
            <a:extLst>
              <a:ext uri="{FF2B5EF4-FFF2-40B4-BE49-F238E27FC236}">
                <a16:creationId xmlns:a16="http://schemas.microsoft.com/office/drawing/2014/main" id="{C583E810-662C-4ACA-AF78-785957BD6D9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" y="6544417"/>
            <a:ext cx="4343548" cy="3448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2429" tIns="46214" rIns="92429" bIns="46214" anchor="ctr"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de-DE" altLang="de-DE"/>
          </a:p>
        </p:txBody>
      </p:sp>
      <p:sp>
        <p:nvSpPr>
          <p:cNvPr id="3" name="Rectangle 37">
            <a:extLst>
              <a:ext uri="{FF2B5EF4-FFF2-40B4-BE49-F238E27FC236}">
                <a16:creationId xmlns:a16="http://schemas.microsoft.com/office/drawing/2014/main" id="{45C62812-5C2E-44D5-A072-66F5809F037E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 bwMode="auto">
          <a:xfrm>
            <a:off x="5677508" y="6544418"/>
            <a:ext cx="4270999" cy="3106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971" tIns="47305" rIns="90971" bIns="47305" numCol="1" anchor="b" anchorCtr="0" compatLnSpc="1">
            <a:prstTxWarp prst="textNoShape">
              <a:avLst/>
            </a:prstTxWarp>
          </a:bodyPr>
          <a:lstStyle>
            <a:lvl1pPr marL="218231" indent="-170092" algn="r" eaLnBrk="1">
              <a:buClrTx/>
              <a:buSzPct val="45000"/>
              <a:buFontTx/>
              <a:buNone/>
              <a:tabLst>
                <a:tab pos="454112" algn="l"/>
                <a:tab pos="908226" algn="l"/>
                <a:tab pos="1362338" algn="l"/>
                <a:tab pos="1816453" algn="l"/>
                <a:tab pos="2270565" algn="l"/>
                <a:tab pos="2724676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cs typeface="DejaVu Sans" panose="020B0603030804020204" pitchFamily="34" charset="0"/>
              </a:defRPr>
            </a:lvl1pPr>
          </a:lstStyle>
          <a:p>
            <a:pPr>
              <a:defRPr/>
            </a:pPr>
            <a:fld id="{490B15DE-BAC1-4A90-BD00-CE9D4CEFB5E5}" type="slidenum">
              <a:rPr lang="de-DE" altLang="de-DE"/>
              <a:pPr>
                <a:defRPr/>
              </a:pPr>
              <a:t>‹Nr.›</a:t>
            </a:fld>
            <a:endParaRPr lang="de-DE" alt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anose="02020603050405020304" pitchFamily="18" charset="0"/>
        <a:ea typeface="+mn-ea"/>
        <a:cs typeface="+mn-cs"/>
      </a:defRPr>
    </a:lvl1pPr>
    <a:lvl2pPr marL="742950" indent="-28575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anose="02020603050405020304" pitchFamily="18" charset="0"/>
        <a:ea typeface="+mn-ea"/>
        <a:cs typeface="+mn-cs"/>
      </a:defRPr>
    </a:lvl2pPr>
    <a:lvl3pPr marL="11430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anose="02020603050405020304" pitchFamily="18" charset="0"/>
        <a:ea typeface="+mn-ea"/>
        <a:cs typeface="+mn-cs"/>
      </a:defRPr>
    </a:lvl3pPr>
    <a:lvl4pPr marL="16002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anose="02020603050405020304" pitchFamily="18" charset="0"/>
        <a:ea typeface="+mn-ea"/>
        <a:cs typeface="+mn-cs"/>
      </a:defRPr>
    </a:lvl4pPr>
    <a:lvl5pPr marL="20574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37">
            <a:extLst>
              <a:ext uri="{FF2B5EF4-FFF2-40B4-BE49-F238E27FC236}">
                <a16:creationId xmlns:a16="http://schemas.microsoft.com/office/drawing/2014/main" id="{F9A049E9-A875-4748-813E-73D05EB1BB56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marL="218231" indent="-170092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4112" algn="l"/>
                <a:tab pos="908226" algn="l"/>
                <a:tab pos="1362338" algn="l"/>
                <a:tab pos="1816453" algn="l"/>
                <a:tab pos="2270565" algn="l"/>
                <a:tab pos="2724676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4112" algn="l"/>
                <a:tab pos="908226" algn="l"/>
                <a:tab pos="1362338" algn="l"/>
                <a:tab pos="1816453" algn="l"/>
                <a:tab pos="2270565" algn="l"/>
                <a:tab pos="2724676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4112" algn="l"/>
                <a:tab pos="908226" algn="l"/>
                <a:tab pos="1362338" algn="l"/>
                <a:tab pos="1816453" algn="l"/>
                <a:tab pos="2270565" algn="l"/>
                <a:tab pos="2724676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4112" algn="l"/>
                <a:tab pos="908226" algn="l"/>
                <a:tab pos="1362338" algn="l"/>
                <a:tab pos="1816453" algn="l"/>
                <a:tab pos="2270565" algn="l"/>
                <a:tab pos="2724676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4112" algn="l"/>
                <a:tab pos="908226" algn="l"/>
                <a:tab pos="1362338" algn="l"/>
                <a:tab pos="1816453" algn="l"/>
                <a:tab pos="2270565" algn="l"/>
                <a:tab pos="2724676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41749" indent="-231068" defTabSz="454112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4112" algn="l"/>
                <a:tab pos="908226" algn="l"/>
                <a:tab pos="1362338" algn="l"/>
                <a:tab pos="1816453" algn="l"/>
                <a:tab pos="2270565" algn="l"/>
                <a:tab pos="2724676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3003884" indent="-231068" defTabSz="454112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4112" algn="l"/>
                <a:tab pos="908226" algn="l"/>
                <a:tab pos="1362338" algn="l"/>
                <a:tab pos="1816453" algn="l"/>
                <a:tab pos="2270565" algn="l"/>
                <a:tab pos="2724676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66020" indent="-231068" defTabSz="454112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4112" algn="l"/>
                <a:tab pos="908226" algn="l"/>
                <a:tab pos="1362338" algn="l"/>
                <a:tab pos="1816453" algn="l"/>
                <a:tab pos="2270565" algn="l"/>
                <a:tab pos="2724676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928155" indent="-231068" defTabSz="454112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4112" algn="l"/>
                <a:tab pos="908226" algn="l"/>
                <a:tab pos="1362338" algn="l"/>
                <a:tab pos="1816453" algn="l"/>
                <a:tab pos="2270565" algn="l"/>
                <a:tab pos="2724676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defTabSz="449181">
              <a:spcBef>
                <a:spcPct val="0"/>
              </a:spcBef>
              <a:buClrTx/>
              <a:buSzPct val="45000"/>
              <a:defRPr/>
            </a:pPr>
            <a:fld id="{4794D2D3-DC17-4572-BBF9-5D6EE180C7E9}" type="slidenum">
              <a:rPr lang="de-DE" altLang="de-DE"/>
              <a:pPr defTabSz="449181">
                <a:spcBef>
                  <a:spcPct val="0"/>
                </a:spcBef>
                <a:buClrTx/>
                <a:buSzPct val="45000"/>
                <a:defRPr/>
              </a:pPr>
              <a:t>1</a:t>
            </a:fld>
            <a:endParaRPr lang="de-DE" altLang="de-DE"/>
          </a:p>
        </p:txBody>
      </p:sp>
      <p:sp>
        <p:nvSpPr>
          <p:cNvPr id="26627" name="Text Box 1">
            <a:extLst>
              <a:ext uri="{FF2B5EF4-FFF2-40B4-BE49-F238E27FC236}">
                <a16:creationId xmlns:a16="http://schemas.microsoft.com/office/drawing/2014/main" id="{EC850858-074C-4533-9703-7017629944A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77506" y="6544417"/>
            <a:ext cx="4343548" cy="3448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971" tIns="47305" rIns="90971" bIns="47305" anchor="b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defTabSz="449181">
              <a:spcBef>
                <a:spcPct val="0"/>
              </a:spcBef>
              <a:buClrTx/>
              <a:tabLst>
                <a:tab pos="0" algn="l"/>
                <a:tab pos="447592" algn="l"/>
                <a:tab pos="896773" algn="l"/>
                <a:tab pos="1345953" algn="l"/>
                <a:tab pos="1795133" algn="l"/>
                <a:tab pos="2244313" algn="l"/>
                <a:tab pos="2693493" algn="l"/>
                <a:tab pos="3142672" algn="l"/>
                <a:tab pos="3591853" algn="l"/>
                <a:tab pos="4041033" algn="l"/>
                <a:tab pos="4490212" algn="l"/>
                <a:tab pos="4939392" algn="l"/>
                <a:tab pos="5388573" algn="l"/>
                <a:tab pos="5837752" algn="l"/>
                <a:tab pos="6286933" algn="l"/>
                <a:tab pos="6736112" algn="l"/>
                <a:tab pos="7185293" algn="l"/>
                <a:tab pos="7634472" algn="l"/>
                <a:tab pos="8083653" algn="l"/>
                <a:tab pos="8532833" algn="l"/>
                <a:tab pos="8982012" algn="l"/>
              </a:tabLst>
              <a:defRPr/>
            </a:pPr>
            <a:fld id="{249D01DD-3EBA-46A7-BDCB-51AA7F2317DA}" type="slidenum">
              <a:rPr lang="de-DE" altLang="de-DE">
                <a:latin typeface="Arial" panose="020B0604020202020204" pitchFamily="34" charset="0"/>
              </a:rPr>
              <a:pPr algn="r" defTabSz="449181">
                <a:spcBef>
                  <a:spcPct val="0"/>
                </a:spcBef>
                <a:buClrTx/>
                <a:tabLst>
                  <a:tab pos="0" algn="l"/>
                  <a:tab pos="447592" algn="l"/>
                  <a:tab pos="896773" algn="l"/>
                  <a:tab pos="1345953" algn="l"/>
                  <a:tab pos="1795133" algn="l"/>
                  <a:tab pos="2244313" algn="l"/>
                  <a:tab pos="2693493" algn="l"/>
                  <a:tab pos="3142672" algn="l"/>
                  <a:tab pos="3591853" algn="l"/>
                  <a:tab pos="4041033" algn="l"/>
                  <a:tab pos="4490212" algn="l"/>
                  <a:tab pos="4939392" algn="l"/>
                  <a:tab pos="5388573" algn="l"/>
                  <a:tab pos="5837752" algn="l"/>
                  <a:tab pos="6286933" algn="l"/>
                  <a:tab pos="6736112" algn="l"/>
                  <a:tab pos="7185293" algn="l"/>
                  <a:tab pos="7634472" algn="l"/>
                  <a:tab pos="8083653" algn="l"/>
                  <a:tab pos="8532833" algn="l"/>
                  <a:tab pos="8982012" algn="l"/>
                </a:tabLst>
                <a:defRPr/>
              </a:pPr>
              <a:t>1</a:t>
            </a:fld>
            <a:endParaRPr lang="de-DE" altLang="de-DE">
              <a:latin typeface="Arial" panose="020B0604020202020204" pitchFamily="34" charset="0"/>
            </a:endParaRPr>
          </a:p>
        </p:txBody>
      </p:sp>
      <p:sp>
        <p:nvSpPr>
          <p:cNvPr id="26628" name="Rectangle 2">
            <a:extLst>
              <a:ext uri="{FF2B5EF4-FFF2-40B4-BE49-F238E27FC236}">
                <a16:creationId xmlns:a16="http://schemas.microsoft.com/office/drawing/2014/main" id="{8CC293C1-913D-4B61-B97A-F63D4755106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713038" y="515938"/>
            <a:ext cx="4594225" cy="2584450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6629" name="Text Box 3">
            <a:extLst>
              <a:ext uri="{FF2B5EF4-FFF2-40B4-BE49-F238E27FC236}">
                <a16:creationId xmlns:a16="http://schemas.microsoft.com/office/drawing/2014/main" id="{5CC9EA1F-A3C8-4337-8C0C-F3C2478E0D5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36299" y="3272210"/>
            <a:ext cx="7348460" cy="31003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2429" tIns="46214" rIns="92429" bIns="46214" anchor="ctr"/>
          <a:lstStyle/>
          <a:p>
            <a:pPr defTabSz="449181">
              <a:buClr>
                <a:srgbClr val="000000"/>
              </a:buClr>
              <a:buSzPct val="100000"/>
              <a:defRPr/>
            </a:pPr>
            <a:endParaRPr lang="de-DE" altLang="de-DE">
              <a:solidFill>
                <a:srgbClr val="FFFFFF"/>
              </a:solidFill>
            </a:endParaRPr>
          </a:p>
        </p:txBody>
      </p:sp>
      <p:sp>
        <p:nvSpPr>
          <p:cNvPr id="2" name="Notizenplatzhalter 1">
            <a:extLst>
              <a:ext uri="{FF2B5EF4-FFF2-40B4-BE49-F238E27FC236}">
                <a16:creationId xmlns:a16="http://schemas.microsoft.com/office/drawing/2014/main" id="{782C3FE0-3C58-192D-6667-B94D53481B1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70996286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/>
          </p:nvPr>
        </p:nvSpPr>
        <p:spPr/>
        <p:txBody>
          <a:bodyPr/>
          <a:lstStyle/>
          <a:p>
            <a:pPr defTabSz="449181">
              <a:defRPr/>
            </a:pPr>
            <a:fld id="{490B15DE-BAC1-4A90-BD00-CE9D4CEFB5E5}" type="slidenum">
              <a:rPr lang="de-DE" altLang="de-DE"/>
              <a:pPr defTabSz="449181">
                <a:defRPr/>
              </a:pPr>
              <a:t>10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208509878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/>
          </p:nvPr>
        </p:nvSpPr>
        <p:spPr/>
        <p:txBody>
          <a:bodyPr/>
          <a:lstStyle/>
          <a:p>
            <a:pPr defTabSz="449181">
              <a:defRPr/>
            </a:pPr>
            <a:fld id="{490B15DE-BAC1-4A90-BD00-CE9D4CEFB5E5}" type="slidenum">
              <a:rPr lang="de-DE" altLang="de-DE"/>
              <a:pPr defTabSz="449181">
                <a:defRPr/>
              </a:pPr>
              <a:t>11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369209414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/>
          </p:nvPr>
        </p:nvSpPr>
        <p:spPr/>
        <p:txBody>
          <a:bodyPr/>
          <a:lstStyle/>
          <a:p>
            <a:pPr defTabSz="449181">
              <a:defRPr/>
            </a:pPr>
            <a:fld id="{490B15DE-BAC1-4A90-BD00-CE9D4CEFB5E5}" type="slidenum">
              <a:rPr lang="de-DE" altLang="de-DE"/>
              <a:pPr defTabSz="449181">
                <a:defRPr/>
              </a:pPr>
              <a:t>12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237514436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971550" lvl="1" indent="-228600">
              <a:buAutoNum type="arabicPeriod"/>
            </a:pP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/>
          </p:nvPr>
        </p:nvSpPr>
        <p:spPr/>
        <p:txBody>
          <a:bodyPr/>
          <a:lstStyle/>
          <a:p>
            <a:pPr defTabSz="449181">
              <a:defRPr/>
            </a:pPr>
            <a:fld id="{490B15DE-BAC1-4A90-BD00-CE9D4CEFB5E5}" type="slidenum">
              <a:rPr lang="de-DE" altLang="de-DE"/>
              <a:pPr defTabSz="449181">
                <a:defRPr/>
              </a:pPr>
              <a:t>2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416621665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/>
          </p:nvPr>
        </p:nvSpPr>
        <p:spPr/>
        <p:txBody>
          <a:bodyPr/>
          <a:lstStyle/>
          <a:p>
            <a:pPr>
              <a:defRPr/>
            </a:pPr>
            <a:fld id="{490B15DE-BAC1-4A90-BD00-CE9D4CEFB5E5}" type="slidenum">
              <a:rPr lang="de-DE" altLang="de-DE" smtClean="0"/>
              <a:pPr>
                <a:defRPr/>
              </a:pPr>
              <a:t>3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149496067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/>
          </p:nvPr>
        </p:nvSpPr>
        <p:spPr/>
        <p:txBody>
          <a:bodyPr/>
          <a:lstStyle/>
          <a:p>
            <a:pPr defTabSz="449181">
              <a:defRPr/>
            </a:pPr>
            <a:fld id="{490B15DE-BAC1-4A90-BD00-CE9D4CEFB5E5}" type="slidenum">
              <a:rPr lang="de-DE" altLang="de-DE"/>
              <a:pPr defTabSz="449181">
                <a:defRPr/>
              </a:pPr>
              <a:t>4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288509562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/>
          </p:nvPr>
        </p:nvSpPr>
        <p:spPr/>
        <p:txBody>
          <a:bodyPr/>
          <a:lstStyle/>
          <a:p>
            <a:pPr defTabSz="449181">
              <a:defRPr/>
            </a:pPr>
            <a:fld id="{490B15DE-BAC1-4A90-BD00-CE9D4CEFB5E5}" type="slidenum">
              <a:rPr lang="de-DE" altLang="de-DE"/>
              <a:pPr defTabSz="449181">
                <a:defRPr/>
              </a:pPr>
              <a:t>5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281345694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/>
          </p:nvPr>
        </p:nvSpPr>
        <p:spPr/>
        <p:txBody>
          <a:bodyPr/>
          <a:lstStyle/>
          <a:p>
            <a:pPr defTabSz="449181">
              <a:defRPr/>
            </a:pPr>
            <a:fld id="{490B15DE-BAC1-4A90-BD00-CE9D4CEFB5E5}" type="slidenum">
              <a:rPr lang="de-DE" altLang="de-DE"/>
              <a:pPr defTabSz="449181">
                <a:defRPr/>
              </a:pPr>
              <a:t>6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349917061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/>
          </p:nvPr>
        </p:nvSpPr>
        <p:spPr/>
        <p:txBody>
          <a:bodyPr/>
          <a:lstStyle/>
          <a:p>
            <a:pPr defTabSz="449181">
              <a:defRPr/>
            </a:pPr>
            <a:fld id="{490B15DE-BAC1-4A90-BD00-CE9D4CEFB5E5}" type="slidenum">
              <a:rPr lang="de-DE" altLang="de-DE"/>
              <a:pPr defTabSz="449181">
                <a:defRPr/>
              </a:pPr>
              <a:t>7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158121468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/>
          </p:nvPr>
        </p:nvSpPr>
        <p:spPr/>
        <p:txBody>
          <a:bodyPr/>
          <a:lstStyle/>
          <a:p>
            <a:pPr defTabSz="449181">
              <a:defRPr/>
            </a:pPr>
            <a:fld id="{490B15DE-BAC1-4A90-BD00-CE9D4CEFB5E5}" type="slidenum">
              <a:rPr lang="de-DE" altLang="de-DE"/>
              <a:pPr defTabSz="449181">
                <a:defRPr/>
              </a:pPr>
              <a:t>8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315621391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/>
          </p:nvPr>
        </p:nvSpPr>
        <p:spPr/>
        <p:txBody>
          <a:bodyPr/>
          <a:lstStyle/>
          <a:p>
            <a:pPr defTabSz="449181">
              <a:defRPr/>
            </a:pPr>
            <a:fld id="{490B15DE-BAC1-4A90-BD00-CE9D4CEFB5E5}" type="slidenum">
              <a:rPr lang="de-DE" altLang="de-DE"/>
              <a:pPr defTabSz="449181">
                <a:defRPr/>
              </a:pPr>
              <a:t>9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34878230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278F2BF-FA52-4C87-A63C-D36424BB6E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2392F1-E09E-4F34-9633-357C99AC05D8}" type="datetime1">
              <a:rPr lang="en-US" smtClean="0"/>
              <a:t>6/14/2024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617A29B-6FAE-403D-9F75-C94BEB24A0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B41E771-6B9D-490F-B915-27C50620DB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3C8E5E-5A31-4447-81A5-19CA73C9066D}" type="slidenum">
              <a:rPr lang="en-US"/>
              <a:pPr>
                <a:defRPr/>
              </a:pPr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47138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74ECC11-2DFF-49CE-AE2C-8259D0D261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F78E12-BBA2-4142-91EC-D01DE557CA2D}" type="datetime1">
              <a:rPr lang="en-US" smtClean="0"/>
              <a:t>6/14/2024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BD94592-7CBE-417E-A83F-ED9DD976E7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D398887-7CE8-4343-A181-79757584C3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75226A-7D64-43B6-B8E6-719D23963B5F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19398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36DBF47-0A8A-438D-AE44-824A50E905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4196CD-0E2A-4173-AE9F-D7A4E3411B42}" type="datetime1">
              <a:rPr lang="en-US" smtClean="0"/>
              <a:t>6/14/2024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7AE9B45-7A56-4C71-97F9-B276A05AF0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1E359D8-8818-467D-A1B0-645E89AC67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AFEC2D-6028-4F12-8B53-2B46D7D26729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23874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5FD87A4-EFDC-4546-94CC-F784EBBA9A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EDE0D8-2A9B-49F7-9FDC-3B77D44AD066}" type="datetime1">
              <a:rPr lang="en-US" smtClean="0"/>
              <a:t>6/14/2024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8702682-23BA-458C-994A-5E30A5DE89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A34B7BB-B00B-4E99-ADC9-A060EA3927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4F4BAC-8491-4498-B062-0B285331A2DE}" type="slidenum">
              <a:rPr lang="en-US" smtClean="0"/>
              <a:pPr>
                <a:defRPr/>
              </a:pPr>
              <a:t>‹Nr.›</a:t>
            </a:fld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4949807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8143556-3B27-436E-8D69-C8274D6456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2D2282-7583-4799-A420-B18D09BA976D}" type="datetime1">
              <a:rPr lang="en-US" smtClean="0"/>
              <a:t>6/14/2024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AF4CED1-2874-4524-B35E-5247E422B9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F99FC40-CDB8-4EC7-88BE-702CA7B7CA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3ACCA6-465C-445F-9EF6-02BF1FF0EA47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45102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62DEAB89-C43E-4D6A-83D3-F769D056B7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C92F8B-140E-4413-BC95-33D01CE04CA3}" type="datetime1">
              <a:rPr lang="en-US" smtClean="0"/>
              <a:t>6/14/2024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98D3B4D6-860D-4EB9-84CF-4BF3B28BC0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35742A1B-5A24-47E7-8AB1-4D74408C1F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921BE7-983F-4741-AE43-6A13124FD45A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24686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8FDE739A-3A11-4F70-85AB-A39D98FEAC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19E022-BDE0-4F1A-8138-89DE2233FDF8}" type="datetime1">
              <a:rPr lang="en-US" smtClean="0"/>
              <a:t>6/14/2024</a:t>
            </a:fld>
            <a:endParaRPr 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181308E8-1ED3-4F31-AE44-41B4895919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E9111324-F110-478E-BC07-871A0A8795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505F4F-B2B9-45F9-B0A5-A33F9703D50F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36433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91DDBA32-1EC0-4F2F-BE4D-AB987D73A8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597A84-4A27-4D70-97DD-786EF48B33A0}" type="datetime1">
              <a:rPr lang="en-US" smtClean="0"/>
              <a:t>6/14/2024</a:t>
            </a:fld>
            <a:endParaRPr lang="en-US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D73A13ED-7AA8-48B7-AE9D-94C5EA3977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64F45F74-7605-43E1-9F90-0F0FAF57B9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94A75C-9EE7-485E-A81B-B922D2E4D5B9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6175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83AF505B-43D0-430B-A1B6-009BC64CC9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69C3A3-0A44-4782-8821-23C08108BE11}" type="datetime1">
              <a:rPr lang="en-US" smtClean="0"/>
              <a:t>6/14/2024</a:t>
            </a:fld>
            <a:endParaRPr lang="en-US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190B99D3-304D-45E8-9389-DD4C83F90C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3E1C9033-B252-4BF9-8623-BD099DBDC1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4592AD-CCB8-455F-BD00-E6DE95A56324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1106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11CFF06E-7821-49A7-9220-07CC47307D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C7C661-0E14-4C16-8D35-858671CF5C8A}" type="datetime1">
              <a:rPr lang="en-US" smtClean="0"/>
              <a:t>6/14/2024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0D9343B6-C1AA-4D0D-AB87-A817EAEB59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32FCA3CF-8882-4E75-9B20-7F3BB65E2A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E8E28C-868F-47B1-B72E-1FF436CF3FAA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90068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de-DE" noProof="0"/>
              <a:t>Bild durch Klicken auf Symbol hinzufügen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CA65C070-1828-49E9-B3FF-6BC96ED725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C2994F-DC36-49FA-8BC0-F30BA94A6BD2}" type="datetime1">
              <a:rPr lang="en-US" smtClean="0"/>
              <a:t>6/14/2024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F3AD60C8-6793-414C-91EF-CE8AEF52FA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DFA2EDEF-C927-4EBE-AD38-C5361BBD1E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A3A65E-238F-4BCE-82E3-635076ACA63A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06152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Placeholder 1">
            <a:extLst>
              <a:ext uri="{FF2B5EF4-FFF2-40B4-BE49-F238E27FC236}">
                <a16:creationId xmlns:a16="http://schemas.microsoft.com/office/drawing/2014/main" id="{B7DD7236-839F-48F5-BD04-26561C922AA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de-DE"/>
              <a:t>Mastertitelformat bearbeiten</a:t>
            </a:r>
            <a:endParaRPr lang="en-US" altLang="de-DE"/>
          </a:p>
        </p:txBody>
      </p:sp>
      <p:sp>
        <p:nvSpPr>
          <p:cNvPr id="12291" name="Text Placeholder 2">
            <a:extLst>
              <a:ext uri="{FF2B5EF4-FFF2-40B4-BE49-F238E27FC236}">
                <a16:creationId xmlns:a16="http://schemas.microsoft.com/office/drawing/2014/main" id="{5FAC96C9-3683-4624-BE67-F1ED12AFCC2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de-DE" dirty="0"/>
              <a:t>Mastertextformat bearbeiten</a:t>
            </a:r>
          </a:p>
          <a:p>
            <a:pPr lvl="1"/>
            <a:r>
              <a:rPr lang="de-DE" altLang="de-DE" dirty="0"/>
              <a:t>Zweite Ebene</a:t>
            </a:r>
          </a:p>
          <a:p>
            <a:pPr lvl="2"/>
            <a:r>
              <a:rPr lang="de-DE" altLang="de-DE" dirty="0"/>
              <a:t>Dritte Ebene</a:t>
            </a:r>
          </a:p>
          <a:p>
            <a:pPr lvl="3"/>
            <a:r>
              <a:rPr lang="de-DE" altLang="de-DE" dirty="0"/>
              <a:t>Vierte Ebene</a:t>
            </a:r>
          </a:p>
          <a:p>
            <a:pPr lvl="4"/>
            <a:r>
              <a:rPr lang="de-DE" altLang="de-DE" dirty="0"/>
              <a:t>Fünfte Ebene</a:t>
            </a:r>
            <a:endParaRPr lang="en-US" altLang="de-DE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D7953DC-B1D5-49F1-AF56-2D7DE23F9F3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E4922FC6-0746-49E0-AA29-C0D2C66023AD}" type="datetime1">
              <a:rPr lang="en-US" smtClean="0"/>
              <a:t>6/14/2024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06820B7-D172-4277-842A-60F976A9FBF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7AB63D4-7C72-411B-9117-E85A5340660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rgbClr val="758DAD"/>
                </a:solidFill>
              </a:defRPr>
            </a:lvl1pPr>
          </a:lstStyle>
          <a:p>
            <a:pPr>
              <a:defRPr/>
            </a:pPr>
            <a:endParaRPr lang="en-US" dirty="0"/>
          </a:p>
          <a:p>
            <a:pPr>
              <a:defRPr/>
            </a:pP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224" r:id="rId1"/>
    <p:sldLayoutId id="2147485225" r:id="rId2"/>
    <p:sldLayoutId id="2147485226" r:id="rId3"/>
    <p:sldLayoutId id="2147485227" r:id="rId4"/>
    <p:sldLayoutId id="2147485228" r:id="rId5"/>
    <p:sldLayoutId id="2147485229" r:id="rId6"/>
    <p:sldLayoutId id="2147485230" r:id="rId7"/>
    <p:sldLayoutId id="2147485231" r:id="rId8"/>
    <p:sldLayoutId id="2147485232" r:id="rId9"/>
    <p:sldLayoutId id="2147485233" r:id="rId10"/>
    <p:sldLayoutId id="2147485234" r:id="rId11"/>
  </p:sldLayoutIdLst>
  <p:hf hdr="0" ft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Corbel" panose="020B0503020204020204" pitchFamily="34" charset="0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Corbel" panose="020B0503020204020204" pitchFamily="34" charset="0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Corbel" panose="020B0503020204020204" pitchFamily="34" charset="0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Corbel" panose="020B0503020204020204" pitchFamily="34" charset="0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Corbel" panose="020B0503020204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.xml"/><Relationship Id="rId1" Type="http://schemas.openxmlformats.org/officeDocument/2006/relationships/control" Target="../activeX/activeX1.xml"/><Relationship Id="rId4" Type="http://schemas.openxmlformats.org/officeDocument/2006/relationships/image" Target="../media/image5.w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g"/><Relationship Id="rId4" Type="http://schemas.openxmlformats.org/officeDocument/2006/relationships/image" Target="../media/image7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7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ext Box 1">
            <a:extLst>
              <a:ext uri="{FF2B5EF4-FFF2-40B4-BE49-F238E27FC236}">
                <a16:creationId xmlns:a16="http://schemas.microsoft.com/office/drawing/2014/main" id="{184F4CC0-CC34-4D5F-83CF-4160DAE4011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9376" y="1683819"/>
            <a:ext cx="10585176" cy="3744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449263" rtl="0" eaLnBrk="1" fontAlgn="base" latinLnBrk="0" hangingPunct="1">
              <a:lnSpc>
                <a:spcPct val="100000"/>
              </a:lnSpc>
              <a:spcBef>
                <a:spcPts val="1750"/>
              </a:spcBef>
              <a:spcAft>
                <a:spcPct val="0"/>
              </a:spcAft>
              <a:buClrTx/>
              <a:buSzPct val="100000"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br>
              <a:rPr kumimoji="0" lang="de-DE" altLang="de-DE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orbel" panose="020B0503020204020204" pitchFamily="34" charset="0"/>
                <a:ea typeface="ＭＳ Ｐゴシック" panose="020B0600070205080204" pitchFamily="34" charset="-128"/>
                <a:cs typeface="+mn-cs"/>
              </a:rPr>
            </a:br>
            <a:r>
              <a:rPr kumimoji="0" lang="de-DE" altLang="de-DE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orbel" panose="020B0503020204020204" pitchFamily="34" charset="0"/>
                <a:ea typeface="ＭＳ Ｐゴシック" panose="020B0600070205080204" pitchFamily="34" charset="-128"/>
                <a:cs typeface="+mn-cs"/>
              </a:rPr>
              <a:t>Seminar: </a:t>
            </a:r>
            <a:br>
              <a:rPr kumimoji="0" lang="de-DE" altLang="de-DE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orbel" panose="020B0503020204020204" pitchFamily="34" charset="0"/>
                <a:ea typeface="ＭＳ Ｐゴシック" panose="020B0600070205080204" pitchFamily="34" charset="-128"/>
                <a:cs typeface="+mn-cs"/>
              </a:rPr>
            </a:br>
            <a:r>
              <a:rPr kumimoji="0" lang="de-DE" altLang="de-DE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orbel" panose="020B0503020204020204" pitchFamily="34" charset="0"/>
                <a:ea typeface="ＭＳ Ｐゴシック" panose="020B0600070205080204" pitchFamily="34" charset="-128"/>
                <a:cs typeface="+mn-cs"/>
              </a:rPr>
              <a:t>„Sozialisation“</a:t>
            </a:r>
            <a:br>
              <a:rPr kumimoji="0" lang="de-DE" altLang="de-DE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orbel" panose="020B0503020204020204" pitchFamily="34" charset="0"/>
                <a:ea typeface="ＭＳ Ｐゴシック" panose="020B0600070205080204" pitchFamily="34" charset="-128"/>
                <a:cs typeface="+mn-cs"/>
              </a:rPr>
            </a:br>
            <a:r>
              <a:rPr kumimoji="0" lang="de-DE" altLang="de-DE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orbel" panose="020B0503020204020204" pitchFamily="34" charset="0"/>
                <a:ea typeface="ＭＳ Ｐゴシック" panose="020B0600070205080204" pitchFamily="34" charset="-128"/>
                <a:cs typeface="+mn-cs"/>
              </a:rPr>
              <a:t>Eine theorievergleichende Einführung in das </a:t>
            </a:r>
            <a:br>
              <a:rPr kumimoji="0" lang="de-DE" altLang="de-DE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orbel" panose="020B0503020204020204" pitchFamily="34" charset="0"/>
                <a:ea typeface="ＭＳ Ｐゴシック" panose="020B0600070205080204" pitchFamily="34" charset="-128"/>
                <a:cs typeface="+mn-cs"/>
              </a:rPr>
            </a:br>
            <a:r>
              <a:rPr kumimoji="0" lang="de-DE" altLang="de-DE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orbel" panose="020B0503020204020204" pitchFamily="34" charset="0"/>
                <a:ea typeface="ＭＳ Ｐゴシック" panose="020B0600070205080204" pitchFamily="34" charset="-128"/>
                <a:cs typeface="+mn-cs"/>
              </a:rPr>
              <a:t>konfliktreiche Geschehen zwischen Subjekt </a:t>
            </a:r>
            <a:br>
              <a:rPr kumimoji="0" lang="de-DE" altLang="de-DE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orbel" panose="020B0503020204020204" pitchFamily="34" charset="0"/>
                <a:ea typeface="ＭＳ Ｐゴシック" panose="020B0600070205080204" pitchFamily="34" charset="-128"/>
                <a:cs typeface="+mn-cs"/>
              </a:rPr>
            </a:br>
            <a:r>
              <a:rPr kumimoji="0" lang="de-DE" altLang="de-DE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orbel" panose="020B0503020204020204" pitchFamily="34" charset="0"/>
                <a:ea typeface="ＭＳ Ｐゴシック" panose="020B0600070205080204" pitchFamily="34" charset="-128"/>
                <a:cs typeface="+mn-cs"/>
              </a:rPr>
              <a:t>und Gesellschaft</a:t>
            </a:r>
          </a:p>
          <a:p>
            <a:pPr marL="0" marR="0" lvl="0" indent="0" algn="l" defTabSz="449263" rtl="0" eaLnBrk="1" fontAlgn="base" latinLnBrk="0" hangingPunct="1">
              <a:lnSpc>
                <a:spcPct val="100000"/>
              </a:lnSpc>
              <a:spcBef>
                <a:spcPts val="1750"/>
              </a:spcBef>
              <a:spcAft>
                <a:spcPct val="0"/>
              </a:spcAft>
              <a:buClrTx/>
              <a:buSzPct val="100000"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kumimoji="0" lang="de-DE" altLang="de-DE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orbel" panose="020B0503020204020204" pitchFamily="34" charset="0"/>
                <a:ea typeface="ＭＳ Ｐゴシック" panose="020B0600070205080204" pitchFamily="34" charset="-128"/>
                <a:cs typeface="+mn-cs"/>
              </a:rPr>
              <a:t>SoSe</a:t>
            </a:r>
            <a:r>
              <a:rPr kumimoji="0" lang="de-DE" altLang="de-DE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orbel" panose="020B0503020204020204" pitchFamily="34" charset="0"/>
                <a:ea typeface="ＭＳ Ｐゴシック" panose="020B0600070205080204" pitchFamily="34" charset="-128"/>
                <a:cs typeface="+mn-cs"/>
              </a:rPr>
              <a:t> 2024</a:t>
            </a:r>
          </a:p>
        </p:txBody>
      </p:sp>
      <p:cxnSp>
        <p:nvCxnSpPr>
          <p:cNvPr id="3" name="Gerader Verbinder 2">
            <a:extLst>
              <a:ext uri="{FF2B5EF4-FFF2-40B4-BE49-F238E27FC236}">
                <a16:creationId xmlns:a16="http://schemas.microsoft.com/office/drawing/2014/main" id="{5AEB1ECE-3484-4704-BB07-0DE402F3056E}"/>
              </a:ext>
            </a:extLst>
          </p:cNvPr>
          <p:cNvCxnSpPr>
            <a:cxnSpLocks/>
          </p:cNvCxnSpPr>
          <p:nvPr/>
        </p:nvCxnSpPr>
        <p:spPr>
          <a:xfrm>
            <a:off x="479376" y="6237312"/>
            <a:ext cx="1123324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8112224" y="630548"/>
            <a:ext cx="4896544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bel" panose="020B050302020402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PD Dr. Sebastian Winter</a:t>
            </a:r>
            <a:endParaRPr kumimoji="0" lang="de-DE" altLang="zh-CN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rbel" panose="020B0503020204020204" pitchFamily="34" charset="0"/>
              <a:ea typeface="ＭＳ Ｐゴシック" panose="020B0600070205080204" pitchFamily="34" charset="-128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altLang="zh-CN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bel" panose="020B0503020204020204" pitchFamily="34" charset="0"/>
                <a:ea typeface="ＭＳ Ｐゴシック" panose="020B0600070205080204" pitchFamily="34" charset="-128"/>
                <a:cs typeface="+mn-cs"/>
              </a:rPr>
              <a:t>s.winter@ish.uni-hannover.de </a:t>
            </a:r>
            <a:br>
              <a:rPr kumimoji="0" lang="de-DE" altLang="zh-CN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bel" panose="020B0503020204020204" pitchFamily="34" charset="0"/>
                <a:ea typeface="ＭＳ Ｐゴシック" panose="020B0600070205080204" pitchFamily="34" charset="-128"/>
                <a:cs typeface="+mn-cs"/>
              </a:rPr>
            </a:br>
            <a:r>
              <a:rPr kumimoji="0" lang="de-DE" altLang="zh-CN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bel" panose="020B0503020204020204" pitchFamily="34" charset="0"/>
                <a:ea typeface="ＭＳ Ｐゴシック" panose="020B0600070205080204" pitchFamily="34" charset="-128"/>
                <a:cs typeface="+mn-cs"/>
              </a:rPr>
              <a:t>www.sebastianwinter.info</a:t>
            </a:r>
          </a:p>
        </p:txBody>
      </p:sp>
      <p:pic>
        <p:nvPicPr>
          <p:cNvPr id="10" name="Grafik 9" descr="Ein Bild, das Grafiken, Grafikdesign, Design, Kunst enthält.&#10;&#10;Automatisch generierte Beschreibung">
            <a:extLst>
              <a:ext uri="{FF2B5EF4-FFF2-40B4-BE49-F238E27FC236}">
                <a16:creationId xmlns:a16="http://schemas.microsoft.com/office/drawing/2014/main" id="{90D56215-3B74-48A4-F1ED-F9C1DF38297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368" y="548680"/>
            <a:ext cx="2736304" cy="1135139"/>
          </a:xfrm>
          <a:prstGeom prst="rect">
            <a:avLst/>
          </a:prstGeom>
        </p:spPr>
      </p:pic>
      <p:pic>
        <p:nvPicPr>
          <p:cNvPr id="12" name="Grafik 11" descr="Ein Bild, das Text, Entwurf, Zeichnung, Cartoon enthält.&#10;&#10;Automatisch generierte Beschreibung">
            <a:extLst>
              <a:ext uri="{FF2B5EF4-FFF2-40B4-BE49-F238E27FC236}">
                <a16:creationId xmlns:a16="http://schemas.microsoft.com/office/drawing/2014/main" id="{807DD5B2-7E74-F271-9353-B246A25D8AF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76320" y="2564904"/>
            <a:ext cx="2808280" cy="3902339"/>
          </a:xfrm>
          <a:prstGeom prst="rect">
            <a:avLst/>
          </a:prstGeom>
          <a:effectLst>
            <a:outerShdw blurRad="50800" dist="165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4128383563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Gerader Verbinder 4">
            <a:extLst>
              <a:ext uri="{FF2B5EF4-FFF2-40B4-BE49-F238E27FC236}">
                <a16:creationId xmlns:a16="http://schemas.microsoft.com/office/drawing/2014/main" id="{6191D6EA-45DF-44DC-845D-777C4970C94D}"/>
              </a:ext>
            </a:extLst>
          </p:cNvPr>
          <p:cNvCxnSpPr>
            <a:cxnSpLocks/>
          </p:cNvCxnSpPr>
          <p:nvPr/>
        </p:nvCxnSpPr>
        <p:spPr>
          <a:xfrm>
            <a:off x="479376" y="6237312"/>
            <a:ext cx="1123324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feld 5">
            <a:extLst>
              <a:ext uri="{FF2B5EF4-FFF2-40B4-BE49-F238E27FC236}">
                <a16:creationId xmlns:a16="http://schemas.microsoft.com/office/drawing/2014/main" id="{558EA431-F236-D5C5-B4C7-3FE277CD6EFE}"/>
              </a:ext>
            </a:extLst>
          </p:cNvPr>
          <p:cNvSpPr txBox="1"/>
          <p:nvPr/>
        </p:nvSpPr>
        <p:spPr>
          <a:xfrm>
            <a:off x="695400" y="737136"/>
            <a:ext cx="8712968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orbel" panose="020B0503020204020204" pitchFamily="34" charset="0"/>
                <a:ea typeface="ＭＳ Ｐゴシック" panose="020B0600070205080204" pitchFamily="34" charset="-128"/>
                <a:cs typeface="+mn-cs"/>
              </a:rPr>
              <a:t>Soziologismus und Individualismus		</a:t>
            </a:r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7E1CE62E-EAB7-50D0-08BA-B30380C47C59}"/>
              </a:ext>
            </a:extLst>
          </p:cNvPr>
          <p:cNvSpPr txBox="1"/>
          <p:nvPr/>
        </p:nvSpPr>
        <p:spPr>
          <a:xfrm>
            <a:off x="9674659" y="5253148"/>
            <a:ext cx="1440160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orbel" panose="020B0503020204020204" pitchFamily="34" charset="0"/>
                <a:ea typeface="ＭＳ Ｐゴシック" panose="020B0600070205080204" pitchFamily="34" charset="-128"/>
                <a:cs typeface="+mn-cs"/>
              </a:rPr>
              <a:t>S. 146</a:t>
            </a:r>
            <a:r>
              <a:rPr kumimoji="0" lang="de-DE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orbel" panose="020B0503020204020204" pitchFamily="34" charset="0"/>
                <a:ea typeface="ＭＳ Ｐゴシック" panose="020B0600070205080204" pitchFamily="34" charset="-128"/>
                <a:cs typeface="+mn-cs"/>
              </a:rPr>
              <a:t>		</a:t>
            </a: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CAF19175-1553-E3FA-6004-3B91013F5CE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9416" y="2368043"/>
            <a:ext cx="9659987" cy="2808307"/>
          </a:xfrm>
          <a:prstGeom prst="rect">
            <a:avLst/>
          </a:prstGeom>
          <a:ln w="6350">
            <a:solidFill>
              <a:schemeClr val="tx1"/>
            </a:solidFill>
          </a:ln>
          <a:effectLst>
            <a:outerShdw blurRad="50800" dist="165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04562497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Gerader Verbinder 4">
            <a:extLst>
              <a:ext uri="{FF2B5EF4-FFF2-40B4-BE49-F238E27FC236}">
                <a16:creationId xmlns:a16="http://schemas.microsoft.com/office/drawing/2014/main" id="{6191D6EA-45DF-44DC-845D-777C4970C94D}"/>
              </a:ext>
            </a:extLst>
          </p:cNvPr>
          <p:cNvCxnSpPr>
            <a:cxnSpLocks/>
          </p:cNvCxnSpPr>
          <p:nvPr/>
        </p:nvCxnSpPr>
        <p:spPr>
          <a:xfrm>
            <a:off x="479376" y="6237312"/>
            <a:ext cx="1123324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feld 5">
            <a:extLst>
              <a:ext uri="{FF2B5EF4-FFF2-40B4-BE49-F238E27FC236}">
                <a16:creationId xmlns:a16="http://schemas.microsoft.com/office/drawing/2014/main" id="{558EA431-F236-D5C5-B4C7-3FE277CD6EFE}"/>
              </a:ext>
            </a:extLst>
          </p:cNvPr>
          <p:cNvSpPr txBox="1"/>
          <p:nvPr/>
        </p:nvSpPr>
        <p:spPr>
          <a:xfrm>
            <a:off x="695400" y="737136"/>
            <a:ext cx="8712968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orbel" panose="020B0503020204020204" pitchFamily="34" charset="0"/>
                <a:ea typeface="ＭＳ Ｐゴシック" panose="020B0600070205080204" pitchFamily="34" charset="-128"/>
                <a:cs typeface="+mn-cs"/>
              </a:rPr>
              <a:t>Modell der produktiven Realitätsverarbeitung (</a:t>
            </a:r>
            <a:r>
              <a:rPr kumimoji="0" lang="de-DE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orbel" panose="020B0503020204020204" pitchFamily="34" charset="0"/>
                <a:ea typeface="ＭＳ Ｐゴシック" panose="020B0600070205080204" pitchFamily="34" charset="-128"/>
                <a:cs typeface="+mn-cs"/>
              </a:rPr>
              <a:t>MpR</a:t>
            </a:r>
            <a:r>
              <a:rPr lang="de-DE" sz="2800" b="1" dirty="0">
                <a:solidFill>
                  <a:srgbClr val="002060"/>
                </a:solidFill>
                <a:latin typeface="Corbel" panose="020B0503020204020204" pitchFamily="34" charset="0"/>
              </a:rPr>
              <a:t>)</a:t>
            </a:r>
            <a:endParaRPr kumimoji="0" lang="de-DE" sz="28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orbel" panose="020B0503020204020204" pitchFamily="34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7E1CE62E-EAB7-50D0-08BA-B30380C47C59}"/>
              </a:ext>
            </a:extLst>
          </p:cNvPr>
          <p:cNvSpPr txBox="1"/>
          <p:nvPr/>
        </p:nvSpPr>
        <p:spPr>
          <a:xfrm>
            <a:off x="10992544" y="3254256"/>
            <a:ext cx="1440160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orbel" panose="020B0503020204020204" pitchFamily="34" charset="0"/>
                <a:ea typeface="ＭＳ Ｐゴシック" panose="020B0600070205080204" pitchFamily="34" charset="-128"/>
                <a:cs typeface="+mn-cs"/>
              </a:rPr>
              <a:t>S. 146</a:t>
            </a:r>
            <a:r>
              <a:rPr kumimoji="0" lang="de-DE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orbel" panose="020B0503020204020204" pitchFamily="34" charset="0"/>
                <a:ea typeface="ＭＳ Ｐゴシック" panose="020B0600070205080204" pitchFamily="34" charset="-128"/>
                <a:cs typeface="+mn-cs"/>
              </a:rPr>
              <a:t>		</a:t>
            </a: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D4EF354A-F3A2-50EC-078E-E8BC638E211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11624" y="1280910"/>
            <a:ext cx="9217024" cy="2005556"/>
          </a:xfrm>
          <a:prstGeom prst="rect">
            <a:avLst/>
          </a:prstGeom>
          <a:ln w="6350">
            <a:solidFill>
              <a:schemeClr val="tx1"/>
            </a:solidFill>
          </a:ln>
          <a:effectLst>
            <a:outerShdw blurRad="50800" dist="165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9" name="Grafik 8">
            <a:extLst>
              <a:ext uri="{FF2B5EF4-FFF2-40B4-BE49-F238E27FC236}">
                <a16:creationId xmlns:a16="http://schemas.microsoft.com/office/drawing/2014/main" id="{6D10DBCE-98DF-00DF-CF9E-8FF270C1FF2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3352" y="3428999"/>
            <a:ext cx="8293746" cy="3312363"/>
          </a:xfrm>
          <a:prstGeom prst="rect">
            <a:avLst/>
          </a:prstGeom>
          <a:ln w="6350">
            <a:solidFill>
              <a:schemeClr val="tx1"/>
            </a:solidFill>
          </a:ln>
          <a:effectLst>
            <a:outerShdw blurRad="50800" dist="165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0" name="Textfeld 9">
            <a:extLst>
              <a:ext uri="{FF2B5EF4-FFF2-40B4-BE49-F238E27FC236}">
                <a16:creationId xmlns:a16="http://schemas.microsoft.com/office/drawing/2014/main" id="{328143E0-EBD2-3CAA-69FA-F7F5449DB318}"/>
              </a:ext>
            </a:extLst>
          </p:cNvPr>
          <p:cNvSpPr txBox="1"/>
          <p:nvPr/>
        </p:nvSpPr>
        <p:spPr>
          <a:xfrm>
            <a:off x="8773122" y="6253256"/>
            <a:ext cx="1440160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orbel" panose="020B0503020204020204" pitchFamily="34" charset="0"/>
                <a:ea typeface="ＭＳ Ｐゴシック" panose="020B0600070205080204" pitchFamily="34" charset="-128"/>
                <a:cs typeface="+mn-cs"/>
              </a:rPr>
              <a:t>S. 159</a:t>
            </a:r>
            <a:r>
              <a:rPr kumimoji="0" lang="de-DE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orbel" panose="020B0503020204020204" pitchFamily="34" charset="0"/>
                <a:ea typeface="ＭＳ Ｐゴシック" panose="020B0600070205080204" pitchFamily="34" charset="-128"/>
                <a:cs typeface="+mn-cs"/>
              </a:rPr>
              <a:t>		</a:t>
            </a:r>
          </a:p>
        </p:txBody>
      </p:sp>
    </p:spTree>
    <p:extLst>
      <p:ext uri="{BB962C8B-B14F-4D97-AF65-F5344CB8AC3E}">
        <p14:creationId xmlns:p14="http://schemas.microsoft.com/office/powerpoint/2010/main" val="215002584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Gerader Verbinder 4">
            <a:extLst>
              <a:ext uri="{FF2B5EF4-FFF2-40B4-BE49-F238E27FC236}">
                <a16:creationId xmlns:a16="http://schemas.microsoft.com/office/drawing/2014/main" id="{6191D6EA-45DF-44DC-845D-777C4970C94D}"/>
              </a:ext>
            </a:extLst>
          </p:cNvPr>
          <p:cNvCxnSpPr>
            <a:cxnSpLocks/>
          </p:cNvCxnSpPr>
          <p:nvPr/>
        </p:nvCxnSpPr>
        <p:spPr>
          <a:xfrm>
            <a:off x="479376" y="6237312"/>
            <a:ext cx="1123324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feld 5">
            <a:extLst>
              <a:ext uri="{FF2B5EF4-FFF2-40B4-BE49-F238E27FC236}">
                <a16:creationId xmlns:a16="http://schemas.microsoft.com/office/drawing/2014/main" id="{558EA431-F236-D5C5-B4C7-3FE277CD6EFE}"/>
              </a:ext>
            </a:extLst>
          </p:cNvPr>
          <p:cNvSpPr txBox="1"/>
          <p:nvPr/>
        </p:nvSpPr>
        <p:spPr>
          <a:xfrm>
            <a:off x="695400" y="737136"/>
            <a:ext cx="8712968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orbel" panose="020B0503020204020204" pitchFamily="34" charset="0"/>
                <a:ea typeface="ＭＳ Ｐゴシック" panose="020B0600070205080204" pitchFamily="34" charset="-128"/>
                <a:cs typeface="+mn-cs"/>
              </a:rPr>
              <a:t>Nicht-Prognostizierbarkeit	</a:t>
            </a:r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7E1CE62E-EAB7-50D0-08BA-B30380C47C59}"/>
              </a:ext>
            </a:extLst>
          </p:cNvPr>
          <p:cNvSpPr txBox="1"/>
          <p:nvPr/>
        </p:nvSpPr>
        <p:spPr>
          <a:xfrm>
            <a:off x="9674659" y="5253148"/>
            <a:ext cx="1440160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orbel" panose="020B0503020204020204" pitchFamily="34" charset="0"/>
                <a:ea typeface="ＭＳ Ｐゴシック" panose="020B0600070205080204" pitchFamily="34" charset="-128"/>
                <a:cs typeface="+mn-cs"/>
              </a:rPr>
              <a:t>S. 146</a:t>
            </a:r>
            <a:r>
              <a:rPr kumimoji="0" lang="de-DE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orbel" panose="020B0503020204020204" pitchFamily="34" charset="0"/>
                <a:ea typeface="ＭＳ Ｐゴシック" panose="020B0600070205080204" pitchFamily="34" charset="-128"/>
                <a:cs typeface="+mn-cs"/>
              </a:rPr>
              <a:t>		</a:t>
            </a: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CF356D35-42A4-EBDE-CA93-542697E49FD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6410" y="2924944"/>
            <a:ext cx="9234438" cy="1982855"/>
          </a:xfrm>
          <a:prstGeom prst="rect">
            <a:avLst/>
          </a:prstGeom>
          <a:ln w="6350">
            <a:solidFill>
              <a:schemeClr val="tx1"/>
            </a:solidFill>
          </a:ln>
          <a:effectLst>
            <a:outerShdw blurRad="50800" dist="165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77264795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" name="Gerader Verbinder 10">
            <a:extLst>
              <a:ext uri="{FF2B5EF4-FFF2-40B4-BE49-F238E27FC236}">
                <a16:creationId xmlns:a16="http://schemas.microsoft.com/office/drawing/2014/main" id="{99224628-4C6C-E944-B6CA-934699E0BE1F}"/>
              </a:ext>
            </a:extLst>
          </p:cNvPr>
          <p:cNvCxnSpPr>
            <a:cxnSpLocks/>
          </p:cNvCxnSpPr>
          <p:nvPr/>
        </p:nvCxnSpPr>
        <p:spPr>
          <a:xfrm>
            <a:off x="479376" y="6237312"/>
            <a:ext cx="1123324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Inhaltsplatzhalter 9">
            <a:extLst>
              <a:ext uri="{FF2B5EF4-FFF2-40B4-BE49-F238E27FC236}">
                <a16:creationId xmlns:a16="http://schemas.microsoft.com/office/drawing/2014/main" id="{04C6D1D3-64EF-3D7E-8492-F36274BAD39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91344" y="146158"/>
            <a:ext cx="4820323" cy="2524477"/>
          </a:xfrm>
          <a:prstGeom prst="rect">
            <a:avLst/>
          </a:prstGeom>
          <a:ln w="6350">
            <a:solidFill>
              <a:schemeClr val="tx1"/>
            </a:solidFill>
          </a:ln>
          <a:effectLst>
            <a:outerShdw blurRad="50800" dist="165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6" name="Grafik 5">
            <a:extLst>
              <a:ext uri="{FF2B5EF4-FFF2-40B4-BE49-F238E27FC236}">
                <a16:creationId xmlns:a16="http://schemas.microsoft.com/office/drawing/2014/main" id="{CB0C910F-880B-8A65-10EF-7613C6207B7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60373" y="146158"/>
            <a:ext cx="6252251" cy="3570873"/>
          </a:xfrm>
          <a:prstGeom prst="rect">
            <a:avLst/>
          </a:prstGeom>
          <a:ln w="6350">
            <a:solidFill>
              <a:schemeClr val="tx1"/>
            </a:solidFill>
          </a:ln>
          <a:effectLst>
            <a:outerShdw blurRad="50800" dist="165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8" name="Grafik 7">
            <a:extLst>
              <a:ext uri="{FF2B5EF4-FFF2-40B4-BE49-F238E27FC236}">
                <a16:creationId xmlns:a16="http://schemas.microsoft.com/office/drawing/2014/main" id="{D8ABC20A-DA1C-17BF-B90A-1E77D1AF8C8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02768" y="3933056"/>
            <a:ext cx="6840513" cy="2770479"/>
          </a:xfrm>
          <a:prstGeom prst="rect">
            <a:avLst/>
          </a:prstGeom>
          <a:ln w="6350">
            <a:solidFill>
              <a:schemeClr val="tx1"/>
            </a:solidFill>
          </a:ln>
          <a:effectLst>
            <a:outerShdw blurRad="50800" dist="165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D4C6833C-E196-66F9-7B79-B83205BCCA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9736" y="1813529"/>
            <a:ext cx="1729408" cy="903635"/>
          </a:xfrm>
        </p:spPr>
        <p:txBody>
          <a:bodyPr/>
          <a:lstStyle/>
          <a:p>
            <a:r>
              <a:rPr lang="de-DE" sz="2000" b="1" dirty="0">
                <a:solidFill>
                  <a:srgbClr val="002060"/>
                </a:solidFill>
                <a:latin typeface="Corbel" panose="020B0503020204020204" pitchFamily="34" charset="0"/>
                <a:ea typeface="ＭＳ Ｐゴシック" panose="020B0600070205080204" pitchFamily="34" charset="-128"/>
                <a:cs typeface="+mn-cs"/>
              </a:rPr>
              <a:t>(1977)</a:t>
            </a:r>
          </a:p>
        </p:txBody>
      </p:sp>
    </p:spTree>
    <p:extLst>
      <p:ext uri="{BB962C8B-B14F-4D97-AF65-F5344CB8AC3E}">
        <p14:creationId xmlns:p14="http://schemas.microsoft.com/office/powerpoint/2010/main" val="30664698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2B84DBA3-DE6C-457B-A25C-C1AA6B8FE8A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3392" y="908720"/>
            <a:ext cx="10515600" cy="4392483"/>
          </a:xfrm>
        </p:spPr>
        <p:txBody>
          <a:bodyPr/>
          <a:lstStyle/>
          <a:p>
            <a:pPr marL="0" indent="0">
              <a:lnSpc>
                <a:spcPct val="120000"/>
              </a:lnSpc>
              <a:buNone/>
            </a:pPr>
            <a:endParaRPr lang="de-DE" sz="2400" b="1" dirty="0">
              <a:solidFill>
                <a:srgbClr val="002060"/>
              </a:solidFill>
              <a:sym typeface="Wingdings" panose="05000000000000000000" pitchFamily="2" charset="2"/>
            </a:endParaRPr>
          </a:p>
          <a:p>
            <a:pPr marL="0" indent="0">
              <a:lnSpc>
                <a:spcPct val="120000"/>
              </a:lnSpc>
              <a:buNone/>
            </a:pPr>
            <a:endParaRPr lang="de-DE" sz="2400" b="1" dirty="0">
              <a:solidFill>
                <a:srgbClr val="002060"/>
              </a:solidFill>
              <a:sym typeface="Wingdings" panose="05000000000000000000" pitchFamily="2" charset="2"/>
            </a:endParaRPr>
          </a:p>
          <a:p>
            <a:pPr marL="0" indent="0">
              <a:lnSpc>
                <a:spcPct val="120000"/>
              </a:lnSpc>
              <a:buNone/>
            </a:pPr>
            <a:endParaRPr lang="de-DE" sz="2000" b="1" dirty="0">
              <a:solidFill>
                <a:srgbClr val="002060"/>
              </a:solidFill>
              <a:sym typeface="Wingdings" panose="05000000000000000000" pitchFamily="2" charset="2"/>
            </a:endParaRPr>
          </a:p>
        </p:txBody>
      </p:sp>
      <p:cxnSp>
        <p:nvCxnSpPr>
          <p:cNvPr id="5" name="Gerader Verbinder 4">
            <a:extLst>
              <a:ext uri="{FF2B5EF4-FFF2-40B4-BE49-F238E27FC236}">
                <a16:creationId xmlns:a16="http://schemas.microsoft.com/office/drawing/2014/main" id="{6191D6EA-45DF-44DC-845D-777C4970C94D}"/>
              </a:ext>
            </a:extLst>
          </p:cNvPr>
          <p:cNvCxnSpPr>
            <a:cxnSpLocks/>
          </p:cNvCxnSpPr>
          <p:nvPr/>
        </p:nvCxnSpPr>
        <p:spPr>
          <a:xfrm>
            <a:off x="479376" y="6237312"/>
            <a:ext cx="1123324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Grafik 7" descr="Red Pill Or Blue Pill | Great PowerPoint ClipArt for Presentations -  PresenterMedia.com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48328" y="4221088"/>
            <a:ext cx="2577465" cy="1722120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Grafik 3">
            <a:extLst>
              <a:ext uri="{FF2B5EF4-FFF2-40B4-BE49-F238E27FC236}">
                <a16:creationId xmlns:a16="http://schemas.microsoft.com/office/drawing/2014/main" id="{995C6519-4CD3-D858-7DBF-3BD735FD75D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267964"/>
            <a:ext cx="12192000" cy="6322072"/>
          </a:xfrm>
          <a:prstGeom prst="rect">
            <a:avLst/>
          </a:prstGeom>
        </p:spPr>
      </p:pic>
      <p:sp>
        <p:nvSpPr>
          <p:cNvPr id="2" name="Pfeil: nach unten 1">
            <a:extLst>
              <a:ext uri="{FF2B5EF4-FFF2-40B4-BE49-F238E27FC236}">
                <a16:creationId xmlns:a16="http://schemas.microsoft.com/office/drawing/2014/main" id="{9D218B5D-521C-2FE0-1C1C-0E2015ED9A56}"/>
              </a:ext>
            </a:extLst>
          </p:cNvPr>
          <p:cNvSpPr/>
          <p:nvPr/>
        </p:nvSpPr>
        <p:spPr>
          <a:xfrm rot="1173541">
            <a:off x="1923436" y="3016976"/>
            <a:ext cx="722724" cy="1565630"/>
          </a:xfrm>
          <a:prstGeom prst="down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DE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5241323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7613F36-D0C5-518A-1ACE-247AFA89C1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B47B2DC8-C450-205D-0C17-5930E5BA18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64F4BAC-8491-4498-B062-0B285331A2DE}" type="slidenum">
              <a:rPr lang="en-US" smtClean="0"/>
              <a:pPr>
                <a:defRPr/>
              </a:pPr>
              <a:t>3</a:t>
            </a:fld>
            <a:r>
              <a:rPr lang="en-US"/>
              <a:t> </a:t>
            </a:r>
            <a:endParaRPr lang="en-US" dirty="0"/>
          </a:p>
        </p:txBody>
      </p:sp>
      <p:cxnSp>
        <p:nvCxnSpPr>
          <p:cNvPr id="6" name="Gerader Verbinder 5">
            <a:extLst>
              <a:ext uri="{FF2B5EF4-FFF2-40B4-BE49-F238E27FC236}">
                <a16:creationId xmlns:a16="http://schemas.microsoft.com/office/drawing/2014/main" id="{0CA44D5E-A199-0DB5-9D6E-1A5F235ED5EB}"/>
              </a:ext>
            </a:extLst>
          </p:cNvPr>
          <p:cNvCxnSpPr>
            <a:cxnSpLocks/>
          </p:cNvCxnSpPr>
          <p:nvPr/>
        </p:nvCxnSpPr>
        <p:spPr>
          <a:xfrm>
            <a:off x="479376" y="6237312"/>
            <a:ext cx="1123324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ontrols>
      <mc:AlternateContent xmlns:mc="http://schemas.openxmlformats.org/markup-compatibility/2006">
        <mc:Choice xmlns:v="urn:schemas-microsoft-com:vml" Requires="v">
          <p:control name="TextBox1" r:id="rId1" imgW="11163240" imgH="5753160"/>
        </mc:Choice>
        <mc:Fallback>
          <p:control name="TextBox1" r:id="rId1" imgW="11163240" imgH="5753160">
            <p:pic>
              <p:nvPicPr>
                <p:cNvPr id="5" name="TextBox1">
                  <a:extLst>
                    <a:ext uri="{FF2B5EF4-FFF2-40B4-BE49-F238E27FC236}">
                      <a16:creationId xmlns:a16="http://schemas.microsoft.com/office/drawing/2014/main" id="{33CCB86B-6856-ECE3-3F50-650BBDA578B9}"/>
                    </a:ext>
                  </a:extLst>
                </p:cNvPr>
                <p:cNvPicPr preferRelativeResize="0">
                  <a:picLocks/>
                </p:cNvPicPr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479376" y="198913"/>
                  <a:ext cx="11166713" cy="5750359"/>
                </a:xfrm>
                <a:prstGeom prst="rect">
                  <a:avLst/>
                </a:prstGeom>
              </p:spPr>
            </p:pic>
          </p:control>
        </mc:Fallback>
      </mc:AlternateContent>
    </p:controls>
    <p:extLst>
      <p:ext uri="{BB962C8B-B14F-4D97-AF65-F5344CB8AC3E}">
        <p14:creationId xmlns:p14="http://schemas.microsoft.com/office/powerpoint/2010/main" val="342601855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Gerader Verbinder 4">
            <a:extLst>
              <a:ext uri="{FF2B5EF4-FFF2-40B4-BE49-F238E27FC236}">
                <a16:creationId xmlns:a16="http://schemas.microsoft.com/office/drawing/2014/main" id="{6191D6EA-45DF-44DC-845D-777C4970C94D}"/>
              </a:ext>
            </a:extLst>
          </p:cNvPr>
          <p:cNvCxnSpPr>
            <a:cxnSpLocks/>
          </p:cNvCxnSpPr>
          <p:nvPr/>
        </p:nvCxnSpPr>
        <p:spPr>
          <a:xfrm>
            <a:off x="479376" y="6237312"/>
            <a:ext cx="1123324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feld 11">
            <a:extLst>
              <a:ext uri="{FF2B5EF4-FFF2-40B4-BE49-F238E27FC236}">
                <a16:creationId xmlns:a16="http://schemas.microsoft.com/office/drawing/2014/main" id="{1C06113B-CCC6-90D8-0D2E-7040250E60AD}"/>
              </a:ext>
            </a:extLst>
          </p:cNvPr>
          <p:cNvSpPr txBox="1"/>
          <p:nvPr/>
        </p:nvSpPr>
        <p:spPr>
          <a:xfrm>
            <a:off x="4185378" y="642858"/>
            <a:ext cx="8712968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orbel" panose="020B0503020204020204" pitchFamily="34" charset="0"/>
                <a:ea typeface="ＭＳ Ｐゴシック" panose="020B0600070205080204" pitchFamily="34" charset="-128"/>
                <a:cs typeface="+mn-cs"/>
              </a:rPr>
              <a:t>Klaus Hurrelmann &amp; Ulrich Bauer		</a:t>
            </a:r>
          </a:p>
        </p:txBody>
      </p:sp>
      <p:pic>
        <p:nvPicPr>
          <p:cNvPr id="4" name="Grafik 3" descr="Ein Bild, das Menschliches Gesicht, Person, Kleidung, Lächeln enthält.&#10;&#10;Automatisch generierte Beschreibung">
            <a:extLst>
              <a:ext uri="{FF2B5EF4-FFF2-40B4-BE49-F238E27FC236}">
                <a16:creationId xmlns:a16="http://schemas.microsoft.com/office/drawing/2014/main" id="{9FFC6C26-CC89-8AE1-F168-120C2AFFF92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85378" y="3068960"/>
            <a:ext cx="3857108" cy="2571405"/>
          </a:xfrm>
          <a:prstGeom prst="rect">
            <a:avLst/>
          </a:prstGeom>
          <a:ln w="6350">
            <a:solidFill>
              <a:schemeClr val="tx1"/>
            </a:solidFill>
          </a:ln>
          <a:effectLst>
            <a:outerShdw blurRad="50800" dist="165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1" name="Grafik 10" descr="Ein Bild, das Menschliches Gesicht, Person, Kleidung, Kinn enthält.&#10;&#10;Automatisch generierte Beschreibung">
            <a:extLst>
              <a:ext uri="{FF2B5EF4-FFF2-40B4-BE49-F238E27FC236}">
                <a16:creationId xmlns:a16="http://schemas.microsoft.com/office/drawing/2014/main" id="{4E234690-49D6-4951-D176-CD357957720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9139" y="1266011"/>
            <a:ext cx="2427307" cy="2427307"/>
          </a:xfrm>
          <a:prstGeom prst="rect">
            <a:avLst/>
          </a:prstGeom>
          <a:ln w="6350">
            <a:solidFill>
              <a:schemeClr val="tx1"/>
            </a:solidFill>
          </a:ln>
          <a:effectLst>
            <a:outerShdw blurRad="50800" dist="165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6" name="Grafik 15" descr="Ein Bild, das Text, Screenshot, Schrift, Grafikdesign enthält.&#10;&#10;Automatisch generierte Beschreibung">
            <a:extLst>
              <a:ext uri="{FF2B5EF4-FFF2-40B4-BE49-F238E27FC236}">
                <a16:creationId xmlns:a16="http://schemas.microsoft.com/office/drawing/2014/main" id="{7D1C150E-E170-96ED-710C-D38DB8B577D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3587" y="1266011"/>
            <a:ext cx="2880360" cy="4151376"/>
          </a:xfrm>
          <a:prstGeom prst="rect">
            <a:avLst/>
          </a:prstGeom>
          <a:ln w="6350">
            <a:solidFill>
              <a:schemeClr val="tx1"/>
            </a:solidFill>
          </a:ln>
          <a:effectLst>
            <a:outerShdw blurRad="50800" dist="165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12803911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Gerader Verbinder 4">
            <a:extLst>
              <a:ext uri="{FF2B5EF4-FFF2-40B4-BE49-F238E27FC236}">
                <a16:creationId xmlns:a16="http://schemas.microsoft.com/office/drawing/2014/main" id="{6191D6EA-45DF-44DC-845D-777C4970C94D}"/>
              </a:ext>
            </a:extLst>
          </p:cNvPr>
          <p:cNvCxnSpPr>
            <a:cxnSpLocks/>
          </p:cNvCxnSpPr>
          <p:nvPr/>
        </p:nvCxnSpPr>
        <p:spPr>
          <a:xfrm>
            <a:off x="479376" y="6237312"/>
            <a:ext cx="1123324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feld 11">
            <a:extLst>
              <a:ext uri="{FF2B5EF4-FFF2-40B4-BE49-F238E27FC236}">
                <a16:creationId xmlns:a16="http://schemas.microsoft.com/office/drawing/2014/main" id="{1C06113B-CCC6-90D8-0D2E-7040250E60AD}"/>
              </a:ext>
            </a:extLst>
          </p:cNvPr>
          <p:cNvSpPr txBox="1"/>
          <p:nvPr/>
        </p:nvSpPr>
        <p:spPr>
          <a:xfrm>
            <a:off x="4185378" y="642858"/>
            <a:ext cx="8712968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orbel" panose="020B0503020204020204" pitchFamily="34" charset="0"/>
                <a:ea typeface="ＭＳ Ｐゴシック" panose="020B0600070205080204" pitchFamily="34" charset="-128"/>
                <a:cs typeface="+mn-cs"/>
              </a:rPr>
              <a:t>Klaus Hurrelmann &amp; Ulrich Bauer		</a:t>
            </a:r>
          </a:p>
        </p:txBody>
      </p:sp>
      <p:pic>
        <p:nvPicPr>
          <p:cNvPr id="4" name="Grafik 3" descr="Ein Bild, das Menschliches Gesicht, Person, Kleidung, Lächeln enthält.&#10;&#10;Automatisch generierte Beschreibung">
            <a:extLst>
              <a:ext uri="{FF2B5EF4-FFF2-40B4-BE49-F238E27FC236}">
                <a16:creationId xmlns:a16="http://schemas.microsoft.com/office/drawing/2014/main" id="{9FFC6C26-CC89-8AE1-F168-120C2AFFF92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424" y="1419064"/>
            <a:ext cx="2952328" cy="1968218"/>
          </a:xfrm>
          <a:prstGeom prst="rect">
            <a:avLst/>
          </a:prstGeom>
          <a:ln w="6350">
            <a:solidFill>
              <a:schemeClr val="tx1"/>
            </a:solidFill>
          </a:ln>
          <a:effectLst>
            <a:outerShdw blurRad="50800" dist="165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1" name="Grafik 10" descr="Ein Bild, das Menschliches Gesicht, Person, Kleidung, Kinn enthält.&#10;&#10;Automatisch generierte Beschreibung">
            <a:extLst>
              <a:ext uri="{FF2B5EF4-FFF2-40B4-BE49-F238E27FC236}">
                <a16:creationId xmlns:a16="http://schemas.microsoft.com/office/drawing/2014/main" id="{4E234690-49D6-4951-D176-CD357957720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392" y="3696173"/>
            <a:ext cx="2232248" cy="2232248"/>
          </a:xfrm>
          <a:prstGeom prst="rect">
            <a:avLst/>
          </a:prstGeom>
          <a:ln w="6350">
            <a:solidFill>
              <a:schemeClr val="tx1"/>
            </a:solidFill>
          </a:ln>
          <a:effectLst>
            <a:outerShdw blurRad="50800" dist="165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3" name="Grafik 2">
            <a:extLst>
              <a:ext uri="{FF2B5EF4-FFF2-40B4-BE49-F238E27FC236}">
                <a16:creationId xmlns:a16="http://schemas.microsoft.com/office/drawing/2014/main" id="{6ECB064B-8EC3-83A8-F345-C5B027662B3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710017" y="2109599"/>
            <a:ext cx="7721699" cy="3047589"/>
          </a:xfrm>
          <a:prstGeom prst="rect">
            <a:avLst/>
          </a:prstGeom>
          <a:ln w="6350">
            <a:solidFill>
              <a:schemeClr val="tx1"/>
            </a:solidFill>
          </a:ln>
          <a:effectLst>
            <a:outerShdw blurRad="50800" dist="165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6" name="Textfeld 5">
            <a:extLst>
              <a:ext uri="{FF2B5EF4-FFF2-40B4-BE49-F238E27FC236}">
                <a16:creationId xmlns:a16="http://schemas.microsoft.com/office/drawing/2014/main" id="{0355BC34-C17D-1A43-9CEF-957A13AE91A6}"/>
              </a:ext>
            </a:extLst>
          </p:cNvPr>
          <p:cNvSpPr txBox="1"/>
          <p:nvPr/>
        </p:nvSpPr>
        <p:spPr>
          <a:xfrm>
            <a:off x="7864396" y="5368912"/>
            <a:ext cx="4327604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de-DE" sz="2000" b="1" dirty="0">
                <a:solidFill>
                  <a:srgbClr val="002060"/>
                </a:solidFill>
                <a:latin typeface="Corbel" panose="020B0503020204020204" pitchFamily="34" charset="0"/>
              </a:rPr>
              <a:t>Hurrelmann &amp; Bauer 2015, </a:t>
            </a:r>
            <a:r>
              <a:rPr kumimoji="0" lang="de-DE" sz="2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orbel" panose="020B0503020204020204" pitchFamily="34" charset="0"/>
                <a:ea typeface="ＭＳ Ｐゴシック" panose="020B0600070205080204" pitchFamily="34" charset="-128"/>
                <a:cs typeface="+mn-cs"/>
              </a:rPr>
              <a:t>S. </a:t>
            </a:r>
            <a:r>
              <a:rPr lang="de-DE" sz="2000" b="1" dirty="0">
                <a:solidFill>
                  <a:srgbClr val="002060"/>
                </a:solidFill>
                <a:latin typeface="Corbel" panose="020B0503020204020204" pitchFamily="34" charset="0"/>
              </a:rPr>
              <a:t>85</a:t>
            </a:r>
            <a:r>
              <a:rPr kumimoji="0" lang="de-DE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orbel" panose="020B0503020204020204" pitchFamily="34" charset="0"/>
                <a:ea typeface="ＭＳ Ｐゴシック" panose="020B0600070205080204" pitchFamily="34" charset="-128"/>
                <a:cs typeface="+mn-cs"/>
              </a:rPr>
              <a:t>		</a:t>
            </a:r>
          </a:p>
        </p:txBody>
      </p:sp>
    </p:spTree>
    <p:extLst>
      <p:ext uri="{BB962C8B-B14F-4D97-AF65-F5344CB8AC3E}">
        <p14:creationId xmlns:p14="http://schemas.microsoft.com/office/powerpoint/2010/main" val="353152724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Gerader Verbinder 4">
            <a:extLst>
              <a:ext uri="{FF2B5EF4-FFF2-40B4-BE49-F238E27FC236}">
                <a16:creationId xmlns:a16="http://schemas.microsoft.com/office/drawing/2014/main" id="{6191D6EA-45DF-44DC-845D-777C4970C94D}"/>
              </a:ext>
            </a:extLst>
          </p:cNvPr>
          <p:cNvCxnSpPr>
            <a:cxnSpLocks/>
          </p:cNvCxnSpPr>
          <p:nvPr/>
        </p:nvCxnSpPr>
        <p:spPr>
          <a:xfrm>
            <a:off x="479376" y="6237312"/>
            <a:ext cx="1123324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Grafik 15" descr="Ein Bild, das Text, Screenshot, Schrift, Grafikdesign enthält.&#10;&#10;Automatisch generierte Beschreibung">
            <a:extLst>
              <a:ext uri="{FF2B5EF4-FFF2-40B4-BE49-F238E27FC236}">
                <a16:creationId xmlns:a16="http://schemas.microsoft.com/office/drawing/2014/main" id="{7D1C150E-E170-96ED-710C-D38DB8B577D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3587" y="1266011"/>
            <a:ext cx="2880360" cy="4151376"/>
          </a:xfrm>
          <a:prstGeom prst="rect">
            <a:avLst/>
          </a:prstGeom>
          <a:ln w="6350">
            <a:solidFill>
              <a:schemeClr val="tx1"/>
            </a:solidFill>
          </a:ln>
          <a:effectLst>
            <a:outerShdw blurRad="50800" dist="165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3" name="Grafik 2">
            <a:extLst>
              <a:ext uri="{FF2B5EF4-FFF2-40B4-BE49-F238E27FC236}">
                <a16:creationId xmlns:a16="http://schemas.microsoft.com/office/drawing/2014/main" id="{8032D8F7-C1EC-2BD6-B57F-C734E3FFE6C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11824" y="1123436"/>
            <a:ext cx="3168352" cy="4293951"/>
          </a:xfrm>
          <a:prstGeom prst="rect">
            <a:avLst/>
          </a:prstGeom>
          <a:ln w="6350">
            <a:solidFill>
              <a:schemeClr val="tx1"/>
            </a:solidFill>
          </a:ln>
          <a:effectLst>
            <a:outerShdw blurRad="50800" dist="165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14737117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Gerader Verbinder 4">
            <a:extLst>
              <a:ext uri="{FF2B5EF4-FFF2-40B4-BE49-F238E27FC236}">
                <a16:creationId xmlns:a16="http://schemas.microsoft.com/office/drawing/2014/main" id="{6191D6EA-45DF-44DC-845D-777C4970C94D}"/>
              </a:ext>
            </a:extLst>
          </p:cNvPr>
          <p:cNvCxnSpPr>
            <a:cxnSpLocks/>
          </p:cNvCxnSpPr>
          <p:nvPr/>
        </p:nvCxnSpPr>
        <p:spPr>
          <a:xfrm>
            <a:off x="479376" y="6237312"/>
            <a:ext cx="1123324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Grafik 3">
            <a:extLst>
              <a:ext uri="{FF2B5EF4-FFF2-40B4-BE49-F238E27FC236}">
                <a16:creationId xmlns:a16="http://schemas.microsoft.com/office/drawing/2014/main" id="{F7BFCBD7-12BD-3B66-41FB-840EB8D5F51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19536" y="1512385"/>
            <a:ext cx="7964996" cy="3833229"/>
          </a:xfrm>
          <a:prstGeom prst="rect">
            <a:avLst/>
          </a:prstGeom>
          <a:ln w="6350">
            <a:solidFill>
              <a:schemeClr val="tx1"/>
            </a:solidFill>
          </a:ln>
          <a:effectLst>
            <a:outerShdw blurRad="50800" dist="165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6" name="Textfeld 5">
            <a:extLst>
              <a:ext uri="{FF2B5EF4-FFF2-40B4-BE49-F238E27FC236}">
                <a16:creationId xmlns:a16="http://schemas.microsoft.com/office/drawing/2014/main" id="{558EA431-F236-D5C5-B4C7-3FE277CD6EFE}"/>
              </a:ext>
            </a:extLst>
          </p:cNvPr>
          <p:cNvSpPr txBox="1"/>
          <p:nvPr/>
        </p:nvSpPr>
        <p:spPr>
          <a:xfrm>
            <a:off x="695400" y="737136"/>
            <a:ext cx="8712968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orbel" panose="020B0503020204020204" pitchFamily="34" charset="0"/>
                <a:ea typeface="ＭＳ Ｐゴシック" panose="020B0600070205080204" pitchFamily="34" charset="-128"/>
                <a:cs typeface="+mn-cs"/>
              </a:rPr>
              <a:t>Soziologie und Psychologie		</a:t>
            </a:r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7E1CE62E-EAB7-50D0-08BA-B30380C47C59}"/>
              </a:ext>
            </a:extLst>
          </p:cNvPr>
          <p:cNvSpPr txBox="1"/>
          <p:nvPr/>
        </p:nvSpPr>
        <p:spPr>
          <a:xfrm>
            <a:off x="9164452" y="5400234"/>
            <a:ext cx="1440160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orbel" panose="020B0503020204020204" pitchFamily="34" charset="0"/>
                <a:ea typeface="ＭＳ Ｐゴシック" panose="020B0600070205080204" pitchFamily="34" charset="-128"/>
                <a:cs typeface="+mn-cs"/>
              </a:rPr>
              <a:t>S. 144</a:t>
            </a:r>
            <a:r>
              <a:rPr kumimoji="0" lang="de-DE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orbel" panose="020B0503020204020204" pitchFamily="34" charset="0"/>
                <a:ea typeface="ＭＳ Ｐゴシック" panose="020B0600070205080204" pitchFamily="34" charset="-128"/>
                <a:cs typeface="+mn-cs"/>
              </a:rPr>
              <a:t>		</a:t>
            </a:r>
          </a:p>
        </p:txBody>
      </p:sp>
    </p:spTree>
    <p:extLst>
      <p:ext uri="{BB962C8B-B14F-4D97-AF65-F5344CB8AC3E}">
        <p14:creationId xmlns:p14="http://schemas.microsoft.com/office/powerpoint/2010/main" val="148159533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Gerader Verbinder 4">
            <a:extLst>
              <a:ext uri="{FF2B5EF4-FFF2-40B4-BE49-F238E27FC236}">
                <a16:creationId xmlns:a16="http://schemas.microsoft.com/office/drawing/2014/main" id="{6191D6EA-45DF-44DC-845D-777C4970C94D}"/>
              </a:ext>
            </a:extLst>
          </p:cNvPr>
          <p:cNvCxnSpPr>
            <a:cxnSpLocks/>
          </p:cNvCxnSpPr>
          <p:nvPr/>
        </p:nvCxnSpPr>
        <p:spPr>
          <a:xfrm>
            <a:off x="479376" y="6237312"/>
            <a:ext cx="1123324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feld 5">
            <a:extLst>
              <a:ext uri="{FF2B5EF4-FFF2-40B4-BE49-F238E27FC236}">
                <a16:creationId xmlns:a16="http://schemas.microsoft.com/office/drawing/2014/main" id="{558EA431-F236-D5C5-B4C7-3FE277CD6EFE}"/>
              </a:ext>
            </a:extLst>
          </p:cNvPr>
          <p:cNvSpPr txBox="1"/>
          <p:nvPr/>
        </p:nvSpPr>
        <p:spPr>
          <a:xfrm>
            <a:off x="695400" y="737136"/>
            <a:ext cx="8712968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orbel" panose="020B0503020204020204" pitchFamily="34" charset="0"/>
                <a:ea typeface="ＭＳ Ｐゴシック" panose="020B0600070205080204" pitchFamily="34" charset="-128"/>
                <a:cs typeface="+mn-cs"/>
              </a:rPr>
              <a:t>Dialektik		</a:t>
            </a:r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7E1CE62E-EAB7-50D0-08BA-B30380C47C59}"/>
              </a:ext>
            </a:extLst>
          </p:cNvPr>
          <p:cNvSpPr txBox="1"/>
          <p:nvPr/>
        </p:nvSpPr>
        <p:spPr>
          <a:xfrm>
            <a:off x="9674659" y="5253148"/>
            <a:ext cx="1440160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orbel" panose="020B0503020204020204" pitchFamily="34" charset="0"/>
                <a:ea typeface="ＭＳ Ｐゴシック" panose="020B0600070205080204" pitchFamily="34" charset="-128"/>
                <a:cs typeface="+mn-cs"/>
              </a:rPr>
              <a:t>S. 145</a:t>
            </a:r>
            <a:r>
              <a:rPr kumimoji="0" lang="de-DE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orbel" panose="020B0503020204020204" pitchFamily="34" charset="0"/>
                <a:ea typeface="ＭＳ Ｐゴシック" panose="020B0600070205080204" pitchFamily="34" charset="-128"/>
                <a:cs typeface="+mn-cs"/>
              </a:rPr>
              <a:t>		</a:t>
            </a: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D434F5E3-F05F-6B12-8615-EBB92A923AD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71464" y="2186857"/>
            <a:ext cx="9123275" cy="2880309"/>
          </a:xfrm>
          <a:prstGeom prst="rect">
            <a:avLst/>
          </a:prstGeom>
          <a:ln w="6350">
            <a:solidFill>
              <a:schemeClr val="tx1"/>
            </a:solidFill>
          </a:ln>
          <a:effectLst>
            <a:outerShdw blurRad="50800" dist="165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90493406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Gerader Verbinder 4">
            <a:extLst>
              <a:ext uri="{FF2B5EF4-FFF2-40B4-BE49-F238E27FC236}">
                <a16:creationId xmlns:a16="http://schemas.microsoft.com/office/drawing/2014/main" id="{6191D6EA-45DF-44DC-845D-777C4970C94D}"/>
              </a:ext>
            </a:extLst>
          </p:cNvPr>
          <p:cNvCxnSpPr>
            <a:cxnSpLocks/>
          </p:cNvCxnSpPr>
          <p:nvPr/>
        </p:nvCxnSpPr>
        <p:spPr>
          <a:xfrm>
            <a:off x="479376" y="6237312"/>
            <a:ext cx="1123324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feld 5">
            <a:extLst>
              <a:ext uri="{FF2B5EF4-FFF2-40B4-BE49-F238E27FC236}">
                <a16:creationId xmlns:a16="http://schemas.microsoft.com/office/drawing/2014/main" id="{558EA431-F236-D5C5-B4C7-3FE277CD6EFE}"/>
              </a:ext>
            </a:extLst>
          </p:cNvPr>
          <p:cNvSpPr txBox="1"/>
          <p:nvPr/>
        </p:nvSpPr>
        <p:spPr>
          <a:xfrm>
            <a:off x="695400" y="737136"/>
            <a:ext cx="8712968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orbel" panose="020B0503020204020204" pitchFamily="34" charset="0"/>
                <a:ea typeface="ＭＳ Ｐゴシック" panose="020B0600070205080204" pitchFamily="34" charset="-128"/>
                <a:cs typeface="+mn-cs"/>
              </a:rPr>
              <a:t>Soziologismus und Individualismus		</a:t>
            </a:r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7E1CE62E-EAB7-50D0-08BA-B30380C47C59}"/>
              </a:ext>
            </a:extLst>
          </p:cNvPr>
          <p:cNvSpPr txBox="1"/>
          <p:nvPr/>
        </p:nvSpPr>
        <p:spPr>
          <a:xfrm>
            <a:off x="9674659" y="5253148"/>
            <a:ext cx="1440160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orbel" panose="020B0503020204020204" pitchFamily="34" charset="0"/>
                <a:ea typeface="ＭＳ Ｐゴシック" panose="020B0600070205080204" pitchFamily="34" charset="-128"/>
                <a:cs typeface="+mn-cs"/>
              </a:rPr>
              <a:t>S. 145</a:t>
            </a:r>
            <a:r>
              <a:rPr kumimoji="0" lang="de-DE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orbel" panose="020B0503020204020204" pitchFamily="34" charset="0"/>
                <a:ea typeface="ＭＳ Ｐゴシック" panose="020B0600070205080204" pitchFamily="34" charset="-128"/>
                <a:cs typeface="+mn-cs"/>
              </a:rPr>
              <a:t>		</a:t>
            </a: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EF29CD09-7788-6ACE-A609-BE3B015116F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14460" y="1615468"/>
            <a:ext cx="7983074" cy="4114733"/>
          </a:xfrm>
          <a:prstGeom prst="rect">
            <a:avLst/>
          </a:prstGeom>
          <a:ln w="6350">
            <a:solidFill>
              <a:schemeClr val="tx1"/>
            </a:solidFill>
          </a:ln>
          <a:effectLst>
            <a:outerShdw blurRad="50800" dist="165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478239548"/>
      </p:ext>
    </p:extLst>
  </p:cSld>
  <p:clrMapOvr>
    <a:masterClrMapping/>
  </p:clrMapOvr>
</p:sld>
</file>

<file path=ppt/theme/theme1.xml><?xml version="1.0" encoding="utf-8"?>
<a:theme xmlns:a="http://schemas.openxmlformats.org/drawingml/2006/main" name="2_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146</Words>
  <Application>Microsoft Office PowerPoint</Application>
  <PresentationFormat>Breitbild</PresentationFormat>
  <Paragraphs>36</Paragraphs>
  <Slides>13</Slides>
  <Notes>12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6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13</vt:i4>
      </vt:variant>
    </vt:vector>
  </HeadingPairs>
  <TitlesOfParts>
    <vt:vector size="20" baseType="lpstr">
      <vt:lpstr>Arial</vt:lpstr>
      <vt:lpstr>Calibri</vt:lpstr>
      <vt:lpstr>Calibri Light</vt:lpstr>
      <vt:lpstr>Corbel</vt:lpstr>
      <vt:lpstr>Times New Roman</vt:lpstr>
      <vt:lpstr>Wingdings</vt:lpstr>
      <vt:lpstr>2_Office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(1977)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/>
  <cp:keywords/>
  <dc:description/>
  <cp:lastModifiedBy/>
  <cp:revision>1</cp:revision>
  <dcterms:created xsi:type="dcterms:W3CDTF">2024-06-13T07:37:45Z</dcterms:created>
  <dcterms:modified xsi:type="dcterms:W3CDTF">2024-06-14T07:33:17Z</dcterms:modified>
</cp:coreProperties>
</file>