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804" r:id="rId1"/>
  </p:sldMasterIdLst>
  <p:notesMasterIdLst>
    <p:notesMasterId r:id="rId15"/>
  </p:notesMasterIdLst>
  <p:handoutMasterIdLst>
    <p:handoutMasterId r:id="rId16"/>
  </p:handoutMasterIdLst>
  <p:sldIdLst>
    <p:sldId id="539" r:id="rId2"/>
    <p:sldId id="540" r:id="rId3"/>
    <p:sldId id="583" r:id="rId4"/>
    <p:sldId id="558" r:id="rId5"/>
    <p:sldId id="542" r:id="rId6"/>
    <p:sldId id="584" r:id="rId7"/>
    <p:sldId id="569" r:id="rId8"/>
    <p:sldId id="585" r:id="rId9"/>
    <p:sldId id="586" r:id="rId10"/>
    <p:sldId id="587" r:id="rId11"/>
    <p:sldId id="588" r:id="rId12"/>
    <p:sldId id="589" r:id="rId13"/>
    <p:sldId id="582" r:id="rId14"/>
  </p:sldIdLst>
  <p:sldSz cx="12192000" cy="6858000"/>
  <p:notesSz cx="6888163" cy="100187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BBA0"/>
    <a:srgbClr val="DCBFE1"/>
    <a:srgbClr val="FFFC00"/>
    <a:srgbClr val="C59FCB"/>
    <a:srgbClr val="00FFFF"/>
    <a:srgbClr val="CCECFF"/>
    <a:srgbClr val="FFFAB5"/>
    <a:srgbClr val="002060"/>
    <a:srgbClr val="758DAD"/>
    <a:srgbClr val="98B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82222" autoAdjust="0"/>
  </p:normalViewPr>
  <p:slideViewPr>
    <p:cSldViewPr>
      <p:cViewPr varScale="1">
        <p:scale>
          <a:sx n="64" d="100"/>
          <a:sy n="64" d="100"/>
        </p:scale>
        <p:origin x="1114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7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293" y="34"/>
      </p:cViewPr>
      <p:guideLst>
        <p:guide orient="horz" pos="2908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06A934C-2397-39AE-2A1B-67A1AACA06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71F7573-26CF-8ED0-0C4F-F598D0798C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7DC96-693B-4F86-8CE3-5C00FE5055B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5248AC-628D-FD7A-F79D-8001413469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1B3896-7853-E636-A5EC-95FE9CA008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399B-C63B-412D-8649-8BA3FE6761D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550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3:04:15.159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1 214,'66'-2,"-1"-3,1-3,108-28,14-4,47-12,-155 31,2 4,0 4,1 3,137 1,-80 8,70 4,-45 18,-141-17,1 1,-1 1,-1 1,27 11,87 47,-88-44,-34-15,0 0,17 10,-20-8,7 3,0 1,-1 1,29 26,-9-2,2-2,1-1,61 38,-81-59,1 0,38 30,-35-25,2 0,0-2,0 0,2-2,37 12,43 23,-7 9,104 79,-136-87,2-3,93 45,-5-9,-30-13,-43-22,-56-29,66 29,-77-40,0 0,0-1,1 0,24 3,-5-2,40 15,-46-13,0-1,40 5,108 15,-109-15,140 7,-81-11,0 0,-94-9,108 1,166 23,-104-11,-128-12,-33 3,0 2,-1 2,47 15,24 5,-5-10,54 14,-75-12,20 5,21 7,-94-26,-1 2,65 24,-72-22,47 12,-34-12,-20-6,0-1,1 0,-1-2,41-2,24 2,-80-1,1 0,-1 0,-1 1,1 0,0 1,0-1,-1 2,1-1,-1 1,0 0,0 0,7 7,4 2,0-2,1 1,34 13,-26-13,29 19,-37-20,42 17,-45-22,-1 1,0 0,0 1,26 19,-8-5,-18-15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2:58:58.443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10741 4048,'2'70,"18"125,19 164,-34 48,-7-228,2-150,1 17,-2 0,-2 0,-14 74,8-76,2 0,-3 71,11 93,1-80,-2 737,1-863,-1 1,0-1,0 0,-1 0,1 0,0 1,-1-1,1 0,-1 0,0 0,0 0,0 0,0 0,0 0,0 0,0 0,-2 1,1-2,1 0,0-1,0 1,-1-1,1 1,0-1,-1 1,1-1,-1 0,1 0,-1 0,1 0,0 0,-1 0,1 0,-1-1,1 1,0 0,-1-1,1 1,0-1,-1 1,1-1,0 0,0 0,-1 1,1-1,-1-1,-23-12,-1 1,0 1,-1 1,-46-12,40 13,8 1,1-2,0 0,0-2,-33-24,24 16,-36-18,27 22,36 15,-1 0,0-1,1 1,-1-1,1-1,0 0,0 1,0-2,0 1,1-1,0 0,-8-8,8 7,0 1,0-1,0 1,0 1,-1-1,0 1,0 0,0 1,-1-1,-8-2,-6-5,1-1,-31-24,-15-9,53 37,1-2,0 0,0 0,-14-18,21 21,0 0,1 0,0 0,1-1,-1 1,1-1,-3-12,-10-24,-73-113,10 8,67 125,1 0,-11-38,4 12,10 32,0 2,-2-1,0 1,-16-19,-18-29,-60-110,57 94,27 49,-30-68,39 75,-1 1,-30-42,25 39,-23-44,31 53,0 1,-18-21,17 24,1 0,1 0,0-1,-7-16,12 25,-1-1,0 0,0 1,-1 0,1 0,-1 0,0 0,0 1,-1 0,0 0,-6-3,-27-23,16 7,-32-41,50 60,1-1,-1 1,0 0,0 0,-1 1,1-1,-1 1,1 1,-8-4,5 3,0-1,1 0,-1-1,-9-6,-55-56,-33-28,97 88,0 0,0 1,-12-7,13 9,0 0,1-1,-1 0,1 0,0 0,1-1,-6-6,7 7,0 0,0 1,-1 0,1 0,-1 1,0-1,0 1,-9-5,-48-18,50 22,-5-3,0 1,-1 1,1 0,-1 2,0 0,0 1,-21 0,-825 3,831-3,-45-7,44 4,-43-1,-44-5,79 6,-45-1,68 5,0-1,0-1,0-1,-23-7,23 5,-1 1,0 1,-35-2,9 5,8 1,0-1,-47-9,-152-17,195 23,-84-15,94 12,-1-1,2-1,-58-26,-3-1,32 21,45 13,1-2,-1 0,-20-8,-43-17,55 21,0-1,-34-17,-136-66,135 67,-35-16,59 25,24 11,0 0,0 0,0-1,0 0,1 0,-12-12,15 13,-1 0,1 0,-1 0,0 1,0 0,0 1,0-1,-1 2,-14-5,-7 1,-40-5,23 5,-33-1,62 7,0-1,0 0,0-2,1 0,-1 0,1-2,0 0,-19-9,7 0,-1 2,-39-12,-10-4,-22-14,-1-1,64 26,18 9,-32-21,30 15,5 4,0 0,1-1,1 0,0-2,0 0,-14-18,5 2,13 17,0 0,1 0,0-1,1 0,1 0,0-1,0 0,2-1,0 1,-4-17,5 15,0-1,-1 1,-1 0,-15-29,14 31,0 0,1 0,0-1,1 0,1 0,-3-22,-4-33,7 47,0-1,0-26,7-32,12-82,-9 75,-5-123,-4 85,5 58,-4-78,-19 41,19 99,0 0,0 0,-1 0,0 0,-1 0,1 1,-9-12,6 10,1 0,0-1,-6-15,-5-14,-25-47,23 51,-22-59,32 70,-1 0,-15-28,18 42,1 1,-1-1,0 1,0 0,-1 0,-1 1,1 0,-10-7,11 9,0 0,1 0,0-1,0 0,-8-11,-18-20,22 28,1 0,1 0,-10-14,11 13,-1 1,-1 0,-14-15,-169-129,161 133,-41-19,-23-14,79 44,-1 1,0 1,0 0,-29-8,-32-13,23 5,37 17,0-1,1-1,0-1,0 0,1 0,-18-16,24 18,-1 0,1 1,-1 0,-15-5,2-1,5 2,-1 1,0 0,0 2,-1 0,0 2,-1 0,1 1,-1 1,0 0,-27 2,-15 0,35-1,0 2,-37 5,65-5,0 0,0 0,0-1,-1 1,1 0,0 0,0 0,0 0,-1 1,1-1,0 0,0 0,0 0,-1 0,1 0,0 0,0 0,0 0,0 0,-1 0,1 0,0 1,0-1,0 0,0 0,0 0,-1 0,1 0,0 1,0-1,0 0,0 0,0 0,0 1,0-1,0 0,0 0,0 0,0 1,-1-1,1 0,0 0,0 0,1 1,-1-1,0 0,0 0,0 0,0 1,10 9,22 9,-30-17,20 9,34 11,14 8,-53-23,0 0,31 8,16 5,-9-2,-108-27,20 0,0 1,0 2,-1 1,-47 0,56 4,-61-8,-38-2,-18 14,-155-6,222-7,47 6,-44-3,46 6,-48-10,26 3,-58-13,-20-2,115 20,0 1,0-1,1-1,-15-6,-9-3,8 5,0-1,0-1,1-1,0-1,1-2,-23-16,27 15,-1 1,0 0,0 2,-1 0,-46-16,50 24,-1 1,1 1,-1 0,0 2,-36 3,26-2,-39-2,66 2,1-1,0 0,0 0,0 0,-1 0,1 0,0-1,0 1,0 0,0-1,-1 1,1 0,0-1,0 1,0-1,0 0,0 1,0-1,0 0,0 0,0 1,1-1,-1 0,0 0,0 0,1 0,-1 0,1 0,-2-2,3 2,-1 0,1-1,-1 1,1-1,-1 1,1-1,0 1,-1 0,1 0,0-1,0 1,0 0,0 0,0 0,0 0,0 0,1 0,-1 0,0 1,0-1,1 0,1 0,18-9,1 1,-1 2,1 0,43-7,31-10,-21-1,0 3,2 3,126-13,-53 17,157-37,-260 44,-1 1,56 1,97 7,-63 2,315-3,-441 1,-1 0,1 0,-1 1,0 0,1 1,-1 0,0 1,-1 0,1 0,-1 1,9 5,12 7,12 14,-34-25,0 1,0-2,14 9,0-3,-7-2,1-2,-1 0,21 6,154 53,-153-54,0 1,51 27,9 5,38-1,-104-33,-6-4,0 1,-1 1,-1 1,0 1,0 1,22 17,-6-2,-27-20,0 1,0 0,13 14,72 70,-63-62,-10-11,1-1,33 19,-34-24,-1 2,0 1,22 21,-37-30,1-1,-1 0,1-1,9 6,8 4,-16-8,-2 0,1 0,-1 0,8 11,19 18,33 24,111 103,-142-129,77 82,-71-70,-20-22,30 42,-35-42,27 27,6 7,-14-7,-22-30,1 0,1-1,0-1,25 22,51 41,88 101,-75-60,-90-106,19 20,-1 1,-2 2,31 53,-4-6,-13-21,-14-23,2-1,2-1,47 42,14 17,105 111,-68-75,-5-14,-126-120,33 30,2-1,69 44,-101-71,0 0,0 0,0 0,-1 0,1 1,4 6,-6-6,1 0,0-1,0 1,0-1,1 0,0-1,9 7,16 5,38 27,-21-9,1-2,2-2,82 35,-101-53,108 38,-71-22,-56-21,1 0,1-1,-1-1,1 0,20 3,22-3,1-2,66-8,-101 3,1-2,0 0,-1-2,30-13,-20 8,36-9,-25 11,-1 1,2 3,63-2,1431 9,-1385 10,3 0,-112-9,52 9,-41-4,-12 0,71 22,11 2,29 7,-97-22,86 12,-130-25,-1-1,0 2,23 9,21 5,-33-11,-1 0,33 17,-35-16,11 8,0 0,28 22,-46-29,20 12,-31-20,-1 0,0 0,0 0,0 0,0 0,0 0,0 0,0 0,0 1,0-1,0 0,-1 1,1-1,0 0,-1 1,1-1,-1 1,1 2,-2-3,1 0,0 0,-1 0,1 0,0-1,-1 1,1 0,-1 0,1 0,-1-1,0 1,1 0,-1 0,0-1,0 1,1-1,-1 1,0-1,0 1,0-1,0 1,0-1,1 0,-1 1,0-1,0 0,-1 0,-30 4,29-4,-91 2,-119-11,-94-28,90 9,194 26,-442-32,322 36,-144-4,210-8,48 6,-36-2,15 5,19 2,1-2,-1-1,0-1,-42-11,-100-21,87 20,-62-14,117 24,0 2,0 0,0 2,-39 4,1-1,65-1,5 1,15 4,26 6,22-1,0-3,1-3,83-4,13 1,447 46,-540-42,-39-4,-1 0,1 2,-1 1,0 1,-1 1,34 14,-43-14,1-1,0-1,36 6,-30-7,41 13,-28-6,-30-9,1 0,-1 0,0 1,0 0,0 1,9 5,13 9,0-1,51 20,-2-2,94 56,-156-82,23 11,1-3,71 22,-67-28,-33-8,0 0,0 0,0 1,0 1,0 0,10 7,-6-3,1-1,-1-1,35 10,14 6,87 51,-48-19,-104-52,-9 0,-11-2,-209-4,1-9,-412-78,300 19,186 24,90 26,51 17,0 1,0 0,0 1,0 1,-1 0,1 1,0 1,-1 0,1 0,-17 5,15-5,1 0,0-1,0 0,-1-2,1 0,0 0,0-1,0-1,-21-8,14 5,-1 1,-36-6,30 9,25 3,18 2,48 7,123 36,-15-2,-88-22,-1 4,-1 3,111 56,-126-56,-42-19,0 1,0 1,42 28,168 109,-174-112,5 8,-46-30,0-1,1 0,24 10,26 12,-1 2,62 47,-79-50,-34-23,0-2,1 0,0 0,34 9,-43-14,0 0,0 2,-1-1,0 1,0 0,-1 1,0 0,0 0,11 14,-13-15,3 1,-11-12,-19-16,10 16,0 0,-1 1,0 0,0 0,0 2,-14-3,-81-2,91 6,-190-3,75 3,-159-21,190 6,2-4,0-4,-167-66,246 82,5 1,0 2,0-1,0 2,-25-5,35 8,-1 0,0 0,1-1,0 0,-1 0,1 0,0 0,-7-5,9 6,0-1,0 1,0-1,0 0,0 0,0 0,1 0,-1 0,1 0,-1 0,1-1,0 1,0 0,0-1,0 1,0-4,0 6,1 0,0-1,0 1,0 0,0 0,0 0,0-1,0 1,0 0,0 0,0 0,0 0,0-1,0 1,0 0,0 0,0 0,0 0,1-1,-1 1,0 0,0 0,0 0,0 0,0-1,0 1,0 0,0 0,1 0,-1 0,0 0,0 0,0 0,0-1,1 1,-1 0,0 0,0 0,0 0,0 0,1 0,8 3,12 12,-20-14,229 195,-195-166,56 53,128 149,-170-171,-2 3,-3 2,57 112,-68-121,-23-41,0 0,11 30,-3-1,37 71,-42-95,0 0,1-1,1-1,1 0,23 20,-17-22,0-1,2-1,0-1,1-1,30 11,3 3,-56-26,1 0,-1 1,0-1,1 0,-1 0,1 0,0-1,-1 1,1-1,0 1,-1-1,1 0,0 0,0 0,-1 0,1-1,0 1,-1-1,4 0,-4-1,0 1,-1-1,1 0,0 0,-1 1,1-1,-1 0,0 0,1-1,-1 1,0 0,-1 0,1 0,0-1,0 1,-1-1,0 1,1 0,-1-1,0 1,0-4,-1-17,0 0,-1 0,-7-27,4 23,-2-46,7-308,0 377,0 0,0 0,-1 0,0 0,1 0,-2 0,1 0,0 0,-1 0,0 0,0 1,0-1,0 0,0 1,-1 0,0 0,1 0,-1 0,0 0,-1 0,1 1,0-1,-5-1,-7-4,-1 1,0 1,0 0,-23-4,5 0,-36-2,57 10,0 1,0-2,0 0,0 0,-18-8,-9-11,1-2,-52-40,-9-7,-147-87,200 126,-64-58,-8-6,63 56,-3-1,-75-66,-31-38,-33-30,14 3,109 110,47 40,-31-30,40 36,-1 1,-1 0,0 2,0 0,-40-16,19 8,-223-94,183 81,-145-55,77 24,70 27,54 25,-52-19,-47-16,87 34,14 4,-1 1,0 2,-1 0,-49-5,-116-10,108 11,-113-1,73 14,-183-4,287 0,-1-2,1 0,-33-13,2 1,27 8,0 0,0-2,2 0,-1-1,-33-25,-93-83,53 39,51 41,1-3,-71-89,45 48,-45-53,-101-108,52 67,9 10,131 144,-191-189,173 173,2-2,-55-75,21 30,1 1,-68-93,124 159,0 1,-1 1,-24-19,-29-28,23 20,37 36,0-1,0 0,1 0,0-1,1 0,-7-12,6 9,-1 1,0 0,0 1,-12-11,47 80,-2-17,3-2,1 0,55 59,-23-35,397 453,-209-180,-185-227,-53-97,0-2,17 17,14 17,61 99,143 183,-206-279,-2 1,-3 1,-1 2,-3 1,40 102,-53-118,22 39,-12-24,-11-22,-8-18,-1 1,0 0,-1 0,6 23,-10-34,-1 0,0-1,0 1,0-1,1 1,-1 0,0-1,0 1,0 0,0-1,0 1,0 0,0-1,0 1,-1 0,1-1,0 1,0-1,0 1,-1 0,1-1,0 1,-1-1,1 1,0-1,-1 1,1-1,-1 1,1-1,-1 1,0 0,0-1,-1 0,1 0,-1 0,1 0,0 0,-1 0,1 0,0 0,-1-1,1 1,0 0,-1-1,-1 0,-5-3,0 0,1-1,-13-8,-478-388,150 106,212 175,111 99,8 8,1-1,1-1,0 0,1-1,-14-20,-147-225,148 213,-31-72,-5-10,23 72,29 44,1 0,-14-25,9 0,14 32,-2 0,1 0,-1 0,0 1,0-1,-1 1,-5-7,4 5,0 1,0-2,1 1,0 0,-3-10,4 11,1 0,-1 0,0 1,-1-1,0 1,0 0,0 0,-8-8,12 14,-1 0,1-1,0 1,0 0,0 0,0 0,0 0,0 0,0 0,0 0,0 0,0 0,-1 0,1 0,0 0,0 0,0 0,0 0,0 0,0 0,0 0,0 0,-1 0,1 0,0 0,0 0,0 0,0 0,0 0,0 0,0 0,0 1,0-1,-1 0,1 0,0 0,0 0,0 0,0 0,0 0,0 0,0 0,0 0,0 0,0 1,0-1,0 0,0 0,0 0,0 0,0 0,0 0,0 0,0 0,0 1,0-1,0 0,-1 12,2 10,8 19,1 0,29 70,95 212,-125-300,-1 0,-1 1,7 41,0 1,-11-55,1 0,0-1,10 17,-9-17,0 1,0-1,4 16,-3-7,0-1,0 0,2-1,0 0,1 0,14 19,-20-30,0 0,0 0,0 0,-1 0,3 8,-4-9,0 0,0-1,1 0,0 1,0-1,0 0,0 0,1 0,0 0,-1 0,1-1,5 5,19 14,1-2,2 0,0-2,0-1,2-1,36 12,225 73,-34-31,-94-28,-93-22,103 16,-75-16,-70-13,0-1,45 4,63-10,241-32,-155 16,-74 7,394-44,-490 47,558-8,-385 16,-109-1,129-3,-154-8,-55 4,51 0,405 7,-456 1,46 7,-45-3,41 0,128 6,-148-5,59 16,-82-15,0-1,0-2,1-2,-1-1,1-2,-1-1,1-2,66-15,16-27,-112 43,1 0,-2-1,1 0,0-1,-1 1,1-2,-1 1,0-1,10-8,-6 4,1 1,0 1,0 0,26-10,-26 12,1-1,-2 0,1-1,0 0,18-15,70-67,-91 82,1 1,-1 0,13-6,9-5,-24 12,1-1,-1 0,0 0,-1 0,1-1,-1 0,0 0,-1-1,5-9,5-10,15-42,3-6,-24 57,-2 0,0 0,-1-1,-1 0,0 0,-2 0,2-25,-4-142,-3 103,2 42,-1 0,-2 1,-2-1,-1 1,-3 0,-19-59,10 55,5 12,-15-58,4 0,15 63,1-1,2 1,1-1,-3-53,7 55,-8-43,4 41,0-39,6-49,-2-78,-1 180,-1-1,0 1,-1-1,-1 1,0 0,-1 0,-13-23,8 16,-14-38,19 40,-1 2,-16-29,-30-56,35 65,13 26,-1 1,0-1,0 1,-10-12,13 19,0 0,0 0,-1 0,1 0,-1 1,0-1,1 1,-1 0,0 0,0 1,-1-1,1 1,0 0,0 0,-8-1,-2 2,0 1,0 0,1 1,-1 1,1 0,0 1,-22 9,-31 7,15-11,0-3,0-2,-75-4,-82 6,137 5,-85 24,122-29,0-1,-1-2,0-2,-57-4,8 1,70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12:57:30.093"/>
    </inkml:context>
    <inkml:brush xml:id="br0">
      <inkml:brushProperty name="width" value="0.2" units="cm"/>
      <inkml:brushProperty name="height" value="0.2" units="cm"/>
      <inkml:brushProperty name="color" value="#DCBFE1"/>
    </inkml:brush>
  </inkml:definitions>
  <inkml:trace contextRef="#ctx0" brushRef="#br0">0 0 24575,'1'6'0,"0"0"0,0 0 0,0 0 0,1 0 0,-1 0 0,1-1 0,1 1 0,-1 0 0,1-1 0,5 8 0,11 23 0,-2 2 0,36 57 0,-10-20 0,-31-56 0,2 0 0,0 0 0,1-2 0,0 1 0,2-2 0,20 17 0,38 39 0,-56-53 0,0-1 0,1-1 0,1-1 0,0-1 0,1-1 0,1 0 0,0-2 0,1-1 0,31 11 0,-49-20 0,357 110 0,-351-109 0,18 4 0,1-1 0,0-1 0,40 0 0,172-7 0,183 4 0,-379 2 0,61 13 0,-17-1 0,-22-10 0,127-6 0,-82-2 0,-52 1 0,63 2 0,-106 0 0,-1 1 0,1 1 0,-1 1 0,29 10 0,-11 1 0,-2 3 0,0 0 0,48 36 0,-43-27 0,76 39 0,-102-59 0,0 1 0,-1 0 0,0 1 0,0 0 0,12 14 0,27 19 0,10 21 0,-39-44 0,-1 0 0,-1 1 0,-1 2 0,-1 0 0,-1 1 0,-1 0 0,0 1 0,-2 1 0,-1 1 0,-2 0 0,0 0 0,13 50 0,-18-50 0,60 215 0,-58-210 0,-3 0 0,0 1 0,-2 0 0,-1 0 0,-5 62 0,1-16 0,3 7 0,-3 83 0,-1-153 0,1 0 0,-2 0 0,-8 21 0,7-21 0,0 0 0,1 0 0,-3 25 0,5 216 0,4-126 0,-1-109 0,0 1 0,2 0 0,0-1 0,1 0 0,2 1 0,0-2 0,1 1 0,1-1 0,1 0 0,0-1 0,24 35 0,-14-28 0,2 0 0,1-1 0,1-2 0,1 0 0,45 33 0,-4-11 0,88 45 0,154 53 0,-221-101 0,-48-23 0,44 16 0,-24-14 0,-11-3 0,2-1 0,85 15 0,-94-23 0,0 2 0,0 1 0,-2 2 0,0 2 0,53 30 0,3 0 0,38 3 0,1-1 0,14 20 0,-78-44 0,-57-20 0,1-1 0,0 2 0,-1 0 0,0 0 0,0 1 0,0 0 0,15 13 0,20 18 0,70 44 0,-110-77 0,0-1 0,0 0 0,1-1 0,-1 1 0,0-1 0,1-1 0,0 1 0,14 0 0,67-4 0,-38-1 0,18 2 0,114 3 0,-33 19 0,-135-18 0,0 1 0,-1 0 0,1 1 0,18 8 0,-19-6 0,1-1 0,0-1 0,0-1 0,17 4 0,177 33 0,-146-28 0,-8-4 0,1-4 0,0-2 0,82-5 0,-30 0 0,-86 2 0,27 1 0,0-2 0,0-2 0,82-17 0,-94 13 0,0 0 0,62-1 0,78 9 0,-65 1 0,-64-2 0,-14-2 0,0 3 0,-1 0 0,59 12 0,-59-7 0,-27-5 0,1 0 0,0 0 0,-1 0 0,1 1 0,-1 0 0,0 1 0,1-1 0,-1 1 0,0 0 0,7 6 0,9 8 0,13 8 0,-2 2 0,-1 1 0,50 57 0,-60-56 0,-1 1 0,-2 1 0,-1 1 0,-2 0 0,0 1 0,-3 1 0,11 39 0,-12-43 0,1 0 0,2-1 0,1-1 0,1 0 0,37 45 0,-7-7 0,37 42 0,-42-59 0,-11-14 0,10 15 0,-16-21 0,29 44 0,78 105 0,-22-35 0,-97-121 0,-2 2 0,0-1 0,-1 1 0,8 33 0,-15-46 0,32 79 0,2 8 0,-25-57 0,11 37 0,-14-58 0,0-1 0,1-1 0,0 0 0,2 0 0,0-1 0,1-1 0,0 0 0,26 23 0,176 166 0,-195-188 0,0-1 0,1-1 0,1-1 0,1 0 0,42 18 0,-17-17 0,-38-12 0,-1-1 0,0 2 0,1-1 0,-1 1 0,16 10 0,2 2 0,1-1 0,0-1 0,1-1 0,1-1 0,59 14 0,-50-17 0,1-1 0,1-3 0,51 2 0,-75-6 0,0 1 0,25 5 0,30 3 0,-56-9-227,1 0-1,-1 2 1,1-1-1,-1 2 1,25 8-1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3:00:55.209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5454 250,'586'0,"-568"0,0-1,-1-1,1 0,-1-2,1 0,-1 0,0-2,27-13,-32 15,-1-1,1 1,-1 1,1 0,0 1,23-2,76 6,-50 0,-18-2,6 2,0-3,0-1,69-14,-47 4,0 4,0 2,93 6,-135 0,-13-1,0 0,29-7,23-3,47-1,-37 2,40-10,-80 12,0 2,58-2,713 9,-789-2,0-1,28-6,-26 3,37-2,331 7,-187 1,-190-2,1 0,-1-1,15-4,31-5,-19 3,-35 6,0 1,0-1,1 1,-1 0,0 0,1 1,-1 0,1 0,9 1,-14-1,1 1,-1 0,1-1,-1 1,0 0,1-1,-1 1,0 0,0 0,0 0,1 0,-1 0,0 0,-1 1,1-1,0 0,0 0,0 1,-1-1,1 1,0-1,-1 0,0 1,1-1,-1 1,0-1,0 1,1-1,-1 1,0-1,-1 1,1-1,0 1,0-1,-1 1,1-1,-1 1,1-1,-1 1,1-1,-2 2,-2 5,1-1,-1 0,-1 0,1 0,-1 0,-7 6,5-6,-2-1,1 0,-1 0,0-1,0 0,-1 0,-9 3,-27 14,-58 27,11-7,86-37,0 0,0 0,1 0,-1 1,1 0,-6 8,7-8,-1 1,0-1,0 0,-1-1,0 1,-9 4,-31 15,19-12,1 1,1 2,-40 30,8 3,48-42,1 0,-1-1,-18 9,-20 13,31-14,-29 31,43-42,-5 4,-1-1,1 0,-1 0,0-1,-1 0,1 0,-17 4,-32 18,-154 91,173-93,29-18,0 0,-1-1,0 0,-17 7,7-4,0 0,-29 19,28-15,-41 18,-143 50,73-20,105-46,-1-2,-33 11,17-13,36-10,1 0,0 1,0 0,0 1,1 0,-1 0,1 0,-1 1,-11 9,0 0,-1 0,0-1,-1-1,0-1,-28 9,-15 9,-31 10,-17-15,56-12,31-8,1 2,0 1,1 1,-28 11,43-12,-1-1,1 1,0 1,0-1,-13 16,13-13,-1-1,0 1,-18 11,20-15,0 1,0 0,1 0,-1 0,2 1,-8 9,8-8,-2 0,1-1,-1 0,0 0,-9 6,6-6,1 1,0 0,0 0,-14 18,21-24,0 0,0 1,0 0,0 0,0-1,0 1,1 0,0 0,-1 0,1 1,0-1,1 0,-1 0,0 1,1-1,0 0,0 1,0-1,0 0,0 1,2 5,-1-9,-1 0,1 0,-1 0,1 0,-1 1,1-1,-1 0,1 0,-1 0,1 0,-1 0,1 0,-1 0,1-1,-1 1,1 0,-1 0,1 0,-1 0,1-1,-1 1,1 0,-1-1,1 1,-1 0,0-1,1 1,-1 0,0-1,1 1,-1-1,21-17,-16 14,-2 1,1 0,-1-1,1 1,-1-1,0 0,0 0,-1 0,1 0,-1 0,3-8,-2 1,-1 0,0 0,1-15,-3 23,0 1,0 1,0-1,1 1,-1-1,0 1,0-1,1 1,-1-1,1 1,-1 0,1-1,0 1,0 0,-1-1,1 1,0 0,0 0,0 0,0 0,0 0,1 0,-1 0,1-1,-1 2,-1 0,1 0,-1 0,1 0,-1 0,1 0,-1 0,1 0,-1 0,1 0,-1 0,0 1,1-1,-1 0,1 0,-1 0,1 1,-1-1,0 0,1 0,-1 1,0-1,1 0,-1 1,1 0,7 20,-6-11,-1 1,-1 0,0 0,0-1,-1 1,0 0,-1-1,0 1,-1-1,0 0,-1 1,-7 13,2-7,-1 0,0-1,-2 0,0-1,0 0,-16 14,10-13,2-1,1 0,-19 25,30-35,1 1,-1 0,1 0,0 0,0 1,1-1,-1 1,1-1,1 1,0 0,-1 11,1 2,1-11,0 0,0 0,-1 0,0 0,-1 0,0 0,0 0,-1 0,0 0,0-1,-7 11,-55 97,30-59,27-40,-1-1,-1 0,-1-1,0 0,-1-1,0 0,-1 0,-1-2,-15 12,12-10,0 1,1 1,0 0,2 0,-23 34,2-5,-92 129,119-163,0-1,-1 0,0 0,-1-1,-11 9,-9 8,-29 32,-64 81,82-93,24-28,1 1,-20 30,15-23,17-21,-1 0,2 0,-1 0,-5 11,4-8,-1 1,0-1,0 0,-1 0,0-1,0 0,-1 0,0-1,0 0,-16 9,15-10,0 1,0 0,1 1,0 0,0 0,0 0,1 1,0 0,1 1,-6 9,6-5,0 1,1 0,0 0,2 0,-1 1,2-1,-2 21,2-24,-1-1,0 0,0 0,-1 0,-1 0,0 0,0-1,-1 0,0 0,0 0,-1-1,0 0,-1 0,0-1,0 0,-12 8,12-9,0 0,0 1,-11 13,12-12,-1-1,0 1,-11 7,-29 15,23-14,1 0,-29 24,27-18,-37 23,-9 7,-51 38,81-61,31-22,0 0,1 1,0 0,0 0,-11 13,9-8,-1-1,0-1,-1 0,-30 17,-5 3,2 3,-53 49,84-71,-1 0,1-1,-27 13,-16 10,45-26,0 0,0 0,0-2,-1 1,0-2,0 0,-17 3,4-4,0 0,-1-2,-29-2,38 0,0-2,1 0,-23-5,33 5,0-1,0 0,0 0,1-1,-1-1,1 1,0-1,-13-11,7 5,-1 1,-1 1,1 0,-1 0,-33-10,-88-21,78 28,42 9,1 0,0-1,0 0,0-2,0 1,-25-15,27 12,0 1,-1 0,0 1,0 0,0 1,-1 1,-16-2,-4 2,-73 0,74 5,-1-2,-63-11,55 3,-80-12,117 19,-1 0,1 0,0 0,0-1,-12-6,12 5,-1 1,0-1,1 1,-15-3,-14 3,0 0,0 3,-50 5,15 5,46-5,-40 2,9-9,43 0,0 1,0 1,0 0,0 1,-1 0,1 1,1 0,-14 5,11 2,0 0,1 1,0 1,1 0,0 1,-18 22,28-30,0 0,0 0,1 0,0 0,0 1,0-1,0 1,1 0,0-1,0 1,-1 6,2-8,0 1,-1 0,0-1,1 1,-1 0,-1-1,1 1,0-1,-1 0,0 1,0-1,0 0,0 0,0 0,0 0,-1-1,0 1,1-1,-1 1,0-1,-4 2,-177 105,88-50,54-35,33-20,0 0,0 1,1 1,0-1,0 1,0 1,0-1,1 1,0 1,1-1,-7 10,2 0,-1-1,-1 0,-1 0,0-2,-1 0,0 0,-1-2,-1 0,-19 11,11-10,19-10,1 0,-1 0,0 0,1 1,0 0,0 0,-8 9,-12 14,-57 73,70-83,-1 0,-1 0,0-1,-1-1,-1 0,0-1,-1-1,-1-1,0 0,0-1,-1-1,-36 13,39-16,0 0,-19 13,-24 10,24-14,2 1,-54 37,72-44,0 0,0 1,0 0,1 1,1 0,0 1,0 1,1 0,1 1,1 0,-14 25,14-24,0 0,-27 29,23-28,-23 32,30-38,-1-1,0 0,-1 0,0-1,-20 16,-57 33,47-43,74-27,39-21,-49 21,-1-1,0-1,-1-1,-1-1,0-1,19-21,-32 29,-3 2,0 0,1 1,0-1,0 1,1 1,9-6,-11 7,0 0,-1 0,1-1,-1 0,0 0,0 0,-1 0,8-12,-8 11,0 1,0-1,1 1,0-1,0 1,0 1,1-1,7-4,-7 6,-1 1,0-1,1 0,-1-1,0 1,0-1,-1 0,1 0,-1-1,0 1,0-1,0 0,-1 0,0 0,0 0,0-1,0 1,2-11,14-34,-15 41,0-1,0 1,-1-1,-1 1,1-1,0-10,-2 4,0 0,-1 0,-1 0,0 0,-1 0,-1 1,-1-1,0 1,-1-1,0 1,-1 1,-16-28,16 33,1-1,0 0,1-1,0 1,0-1,1 1,1-1,0 0,0 0,1 0,0 0,1 0,1-1,0 1,0 0,3-12,-2 19,0-1,0 1,0 0,1 0,-1 0,1 0,0 0,0 1,1-1,-1 1,1 0,0 0,4-4,7-1,-1 0,25-9,11-6,-26 11,0 1,35-11,-34 14,1-2,33-18,-17 3,71-37,-89 50,0-1,-1-2,25-19,26-35,-16 14,16-9,91-58,-159 118,7-5,1 1,-1 0,22-8,-2-3,-29 16,0 1,-1-1,1 1,1 0,-1 0,0 0,0 0,1 1,5-2,33-1,0 2,57 5,-12-1,0 0,97-5,-152-2,0-1,-1-2,49-19,-21 7,-23 9,144-41,113-31,-274 76,1 2,0 1,0 0,38-1,-12 5,51 6,-92-5,-1 0,1 1,-1 0,0 1,1-1,-1 1,0 0,-1 0,1 0,0 1,-1-1,0 1,0 0,7 10,28 21,-36-33,-1 0,1-1,0 1,0-1,0 0,0 0,0 0,0 0,0-1,0 1,0-1,0 1,0-1,5-1,-5 1,0-1,0 0,0 0,0-1,-1 1,1 0,0-1,0 0,-1 1,1-1,-1 0,0-1,0 1,3-3,30-43,-19 25,35-38,-32 40,-1 0,21-34,-34 45,0 1,0-1,-1 0,-1 0,1-1,-1 1,-1-1,0 1,0-21,-2 2,-1 0,-1 0,-2 1,-1 0,-13-42,6 14,10 44,-1-1,0 1,-1-1,0 1,0 0,-9-15,9 21,0 0,1-1,0 1,0-1,0 1,1-1,0 0,1 0,0 0,0 0,0-1,1 1,0 0,0 0,1 0,0 0,0 0,0 0,4-8,0-11,-1 0,1-37,3-27,-4 71,1 0,11-24,-11 30,0-1,0 0,-2 0,1 0,1-26,-3 21,1 1,0 0,1 1,1-1,11-24,11-42,-18 47,18-42,6-18,-29 82,2 1,0 0,8-16,4-6,-11 17,0 0,4-27,3-7,27-98,-31 124,-2 3,1 0,19-37,-21 48,0-1,-2-1,5-14,-5 14,0-1,11-20,-1 9,-2 1,2 2,19-27,-5 9,-23 32,0 0,1 0,0 1,1 0,0 0,15-12,-9 9,0-1,-1 0,-1-1,13-17,-4 5,-1 2,0-2,27-47,-31 45,2 0,1 2,1 0,1 1,1 1,2 2,0 0,49-34,10 9,-6 4,40-36,-17 31,-35 18,-46 23,-1-1,0 0,-1-2,0 0,19-16,-30 22,-1 0,0 1,1 0,-1 0,1 1,0 0,0 0,0 0,0 0,0 1,0 0,8 0,13 0,42 3,-20 1,1215-2,-640-2,-589-1,43-7,21-2,285 10,-199 2,-170-2,0-1,0 0,0-1,27-10,-24 7,1 1,26-3,-13 6,40 2,20-1,-89 1,0-1,0 1,0-1,0 0,0 0,0 0,0-1,0 1,-1-1,1 1,0-1,-1 0,1 0,-1 0,0-1,0 1,0 0,0-1,0 1,0-1,-1 0,1 0,1-5,-2 6,-1 1,1-1,-1 0,0 0,1 0,-1 1,0-1,0 0,0 0,-1 0,1 0,0 1,-1-1,1 0,-1 0,1 1,-1-1,0 0,0 1,0-1,0 0,0 1,0 0,0-1,0 1,-1 0,1-1,0 1,-1 0,1 0,-1 0,0 0,1 0,-1 1,0-1,1 0,-1 1,0-1,0 1,1 0,-3-1,-22-2,1 0,-1 2,1 1,-31 4,-15-1,-53-5,-101 5,215-1,0 0,0 1,0 1,0-1,1 2,-1-1,1 1,0 1,-11 9,-27 13,-328 184,348-195,-5 3,-63 29,72-40,-11 5,-66 37,93-48,0 1,0-1,0-1,-10 3,-19 8,15-5,-1 0,1-1,-42 7,-73 3,91-12,-470 9,364-15,-1064 0,1196 5,19-4,0 0,0 0,0 0,0 1,0-1,0 0,0 0,-1 1,1-1,0 0,0 0,0 1,0-1,0 0,0 0,0 1,0-1,0 0,0 0,1 1,-1-1,0 0,0 0,0 0,0 1,0-1,0 0,0 0,1 1,-1-1,0 0,0 0,0 0,0 0,1 1,-1-1,3 3,1-1,-1 0,0 1,1-1,0-1,5 4,260 85,24 10,-249-83,238 85,-213-78,-40-14,0 0,53 10,-16-10,95 1,-64-13,116 4,-212-3,1 1,0 0,-1 0,1 1,-1-1,1 0,0 0,-1 1,1-1,-1 1,1 0,-1-1,1 1,-1 0,1 0,-1 0,2 2,-2-3,-1 1,0 0,0-1,0 1,0 0,0 0,0-1,0 1,-1 0,1-1,0 1,0 0,0-1,-1 1,1 0,0-1,-1 1,1 0,0-1,-1 1,1-1,-1 1,1-1,-1 1,1-1,-2 2,-9 6,-1 1,1-2,-14 8,13-9,-59 33,-2-3,-136 47,-164 25,249-80,-1-6,-1-4,0-7,-171-5,233-6,-66-4,116 3,-1-2,1 1,0-2,1 0,-1 0,-24-13,18 8,-1 0,0 2,-30-8,26 9,1-1,-29-14,41 16,-1 1,1 0,-22-3,-20-7,94 1,2 3,1 2,86-6,91 13,-109 2,-87 0,-1 2,29 6,-3-1,-40-6,1 1,-1 0,0 0,0 1,0 0,16 10,27 12,199 79,-143-58,365 145,-365-141,-86-38,0-2,1 0,1-1,-1-2,2 0,34 5,-58-13,0 0,0 0,0 0,0 0,0 0,0 1,-1-1,1 0,0 0,0 1,0-1,0 0,0 1,-1-1,1 1,0-1,0 1,0 0,-9 7,-32 4,-24-3,0-3,-91-4,83-2,-13 1,-639-2,716 1,-116-9,110 7,1-1,0 0,0-1,0 0,1-1,-1-1,-12-7,18 10,1 0,-1 0,-1 1,1 0,0 0,0 1,-1-1,1 2,-1-1,1 1,-1 0,1 1,-12 2,-12 3,-54 18,79-22,-40 12,0-2,-1-2,0-2,-1-3,-88 1,172-8,-1-2,0-1,42-12,2 1,882-126,-849 134,-63 6,0-3,66-13,-94 13,0 1,0 0,0 2,0 1,36 1,-56 0,0 0,0 0,0 0,0 0,1 0,-1 0,0 1,0-1,0 0,0 0,0 1,0-1,0 1,0-1,0 1,0-1,0 1,0 0,0-1,0 1,0 0,-1 0,1 0,0 0,-1 0,1-1,0 1,-1 0,1 1,-1-1,0 0,1 0,-1 0,0 0,1 0,-1 0,0 0,0 0,0 1,0-1,0 0,0 0,-1 0,1 0,0 0,-1 2,-2 4,0-1,0 1,0-1,-1 0,0 0,-6 7,-8 7,0 0,-2-2,-33 26,-75 43,55-39,4-1,-3-3,-106 48,129-72,-100 47,104-47,-1-1,-1-2,-1-2,0-2,-1-3,-52 5,-87 1,-238-13,217-5,178 1,17 0,0 1,-24 3,30 1,13 1,16 3,68 8,104 6,93-10,-105-6,298 27,-375-24,69 3,-140-11,47 9,-45-5,42 1,45-8,99 4,-220-3,0 1,0 0,0 0,0 0,0 0,1 1,-1-1,0 0,0 0,0 1,0-1,0 1,0-1,0 1,0-1,0 1,0-1,0 1,0 0,0 0,0-1,-1 1,2 2,-2-2,0 0,0 0,0 0,0 0,-1 0,1 0,0 0,-1 0,1 0,-1-1,1 1,-1 0,1 0,-1 0,0 0,1-1,-1 1,0 0,0 0,-1 0,-7 6,-1 0,0 0,-15 7,-38 15,-123 37,-75 1,144-43,-1-5,-2-5,-173-1,211-13,-59-3,127 1,1-1,0 0,0-1,-24-11,-6-2,2 5,-1 2,0 2,0 1,-1 3,1 1,-1 2,-59 7,-3 13,103-19,0 0,-1 1,1 0,0-1,0 1,0 0,0 0,0 0,0 0,-3 3,5-4,-1 1,1-1,-1 1,1-1,0 1,-1-1,1 1,0 0,-1-1,1 1,0-1,0 1,-1 0,1-1,0 1,0 0,0-1,0 1,0 0,0-1,0 1,0 0,1 0,0 1,0 1,0-1,0 0,1-1,-1 1,1 0,-1 0,1-1,0 1,0 0,-1-1,1 0,0 0,0 1,1-1,-1 0,4 1,145 49,191 37,-195-44,3 0,-94-29,28 6,67 16,-92-20,-17-12,-37-6,1 1,-1 1,0-1,0 1,1 0,-1 0,0 0,0 1,0-1,0 1,-1 1,8 3,-12-6,1 1,-1-1,1 1,-1-1,0 1,1-1,-1 1,0-1,1 1,-1-1,0 1,0-1,1 1,-1 0,0-1,0 1,0-1,0 1,0 0,0-1,0 1,0-1,0 1,0 0,0-1,0 1,0 0,-1-1,1 1,-16 13,-26 1,-42 3,-241 47,239-52,-161 2,160-18,39 1,-1 1,-74 10,119-9,0 1,1 0,-1-1,1 1,-1 1,0-1,1 1,0-1,-1 1,1 0,0 0,0 0,0 1,0-1,1 1,-1-1,1 1,-1 0,1 0,0 0,0 1,0-1,1 0,-1 1,1-1,0 1,0-1,0 1,0 0,1-1,-1 1,1 0,0-1,0 1,0 0,1 0,-1-1,1 1,0 0,0-1,3 7,-3-7,0 0,1 0,0 0,0 0,0 0,0 0,0-1,1 1,-1-1,1 1,4 2,38 22,-17-11,121 62,-115-64,-2 2,0 1,-1 1,-1 2,35 29,-65-48,1-1,0 1,-1-1,1 0,-1 1,1-1,-1 1,1-1,-1 1,1 0,-1-1,0 1,1 0,-1-1,0 1,1 0,-1-1,0 1,0 0,0-1,0 1,0 0,0-1,0 1,0 0,0 0,0-1,0 1,0 0,0-1,0 1,-1 0,1 0,0-1,-1 1,1-1,0 1,-1 0,1-1,-1 1,1-1,-1 1,1-1,-1 1,1-1,-1 1,1-1,-1 0,0 1,1-1,-1 0,-1 1,-6 3,0-1,-1 0,-15 3,9-2,-152 38,105-27,-118 13,167-26,0 1,0 0,-19 8,-23 6,38-14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13:00:08.589"/>
    </inkml:context>
    <inkml:brush xml:id="br0">
      <inkml:brushProperty name="width" value="0.2" units="cm"/>
      <inkml:brushProperty name="height" value="0.2" units="cm"/>
      <inkml:brushProperty name="color" value="#DCBFE1"/>
    </inkml:brush>
  </inkml:definitions>
  <inkml:trace contextRef="#ctx0" brushRef="#br0">0 6390 24575,'13'-2'0,"-1"0"0,0 0 0,1-1 0,-1-1 0,-1 0 0,1-1 0,-1 0 0,17-10 0,19-8 0,377-139 0,-331 125 0,-62 23 0,-21 10 0,-1 0 0,1-1 0,-1-1 0,0 1 0,0-2 0,0 1 0,-1-1 0,0 0 0,10-12 0,-11 10 0,0 1 0,1 0 0,9-8 0,-11 11 0,0-1 0,0 1 0,0-1 0,-1 0 0,0-1 0,0 1 0,5-12 0,-9 17 0,5-12 0,0 0 0,1 0 0,0 1 0,14-18 0,33-44 0,-45 58 0,2 1 0,0 0 0,0 0 0,1 1 0,1 1 0,1 0 0,27-20 0,26-10 0,130-85 0,-175 110 0,-2 0 0,32-34 0,-31 28 0,39-31 0,14 2 0,-45 34 0,-2-1 0,33-31 0,-45 36 0,8-6 0,-2 0 0,-1-2 0,0-1 0,-2 0 0,18-30 0,-26 38 0,0 0 0,1 1 0,0 0 0,2 1 0,26-24 0,79-54 0,-95 76 0,32-18 0,-42 28 0,-1-1 0,0-1 0,0 0 0,-1-1 0,14-12 0,-10 8 0,0 2 0,1 0 0,0 1 0,1 0 0,0 1 0,0 1 0,1 1 0,0 1 0,23-6 0,-11 7 0,1 1 0,-1 2 0,0 1 0,47 4 0,1-1 0,-34-3 0,-18 0 0,37 3 0,-54-1 0,-1 0 0,0 1 0,-1 0 0,1 0 0,0 1 0,-1 0 0,1 0 0,12 8 0,46 23 0,-18-10 0,0-1 0,-36-19 0,-1 1 0,0 0 0,0 1 0,17 13 0,-16-10 0,0-1 0,1-1 0,-1 0 0,1-1 0,1 0 0,17 5 0,5 2 0,16 14 0,-40-20 0,0-1 0,0 0 0,1-1 0,13 4 0,24 11 0,5 1 0,-24-12 0,39 17 0,-7-3 0,-43-16 0,1-1 0,-1-1 0,1-1 0,0-1 0,1 0 0,27-2 0,39-1 0,74-2 0,-133 0 0,0-1 0,0-2 0,41-12 0,-41 6 0,34-17 0,1-1 0,-41 20 0,0-1 0,0-2 0,-1 0 0,-1-1 0,0-1 0,35-31 0,-19 14 0,1 2 0,74-42 0,-4 2 0,-105 67 0,17-11 0,0-2 0,26-25 0,-29 24 0,0 2 0,1 0 0,24-13 0,-32 19 0,-1 1 0,0-1 0,-1-1 0,0 1 0,13-20 0,-11 15 0,1 0 0,15-15 0,24-20 0,71-87 0,-48 58 0,-45 48 0,30-37 0,-29 26 0,45-54 0,-38 60 0,-28 28 0,0-1 0,-1 0 0,0-1 0,0 1 0,7-12 0,38-55 0,88-97 0,-27 36 0,-32 45 0,-21 26 0,-30 28 0,-1-1 0,47-79 0,94-161 0,-93 156 0,-35 48 0,-27 43 0,2 2 0,26-36 0,133-163 0,-142 183 0,3 2 0,1 1 0,80-66 0,7 8 0,132-92 0,-16 43 0,-221 138 0,38-14 0,9-5 0,316-152 0,-356 169 0,109-41 0,24-11 0,194-109 0,-324 157 0,42-30 0,-45 28 0,50-27 0,-32 22 0,50-36 0,-3 2 0,-62 41 0,-1-2 0,-1-2 0,40-34 0,-5-7 0,30-23 0,-17 18 0,24-43 0,11-10 0,-101 109 0,-1 0 0,-1 0 0,10-15 0,-11 14 0,1 1 0,0-1 0,16-14 0,-19 20-151,0 1-1,0 0 0,0 0 0,0 1 1,1 0-1,-1 0 0,1 0 1,11-4-1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3:03:38.332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3772,'1'-5,"1"0,0 0,1 0,-1 1,1-1,0 1,0-1,5-5,4-7,23-34,-21 31,0-1,15-32,-20 37,1 0,0 1,1 1,25-26,-33 37,8-8,0 1,1 1,13-9,-11 8,0 0,14-14,-15 11,1 1,1 1,0 0,0 1,1 0,0 2,1 0,0 0,0 2,0 0,20-4,-3 1,-13 3,0 1,0 0,0 2,25-1,-12 3,123 4,-100 7,-41-7,0 0,22 1,-26-3,-1-1,1 0,-1-1,1 0,-1-1,1 0,-1-1,0 0,0-1,0 0,-1 0,1-2,-1 1,0-1,-1-1,1 1,13-15,27-29,-28 26,1 2,33-26,-46 39,0 0,0-1,-1 0,0 0,10-17,-8 11,25-27,119-112,35-11,-122 110,-55 44,-1-1,0-1,13-18,-16 19,1 1,0 0,0 1,23-19,-22 20,0 0,0-1,-1 0,0-1,8-13,27-30,-35 42,1-1,-2 0,1 0,10-25,16-24,10 9,-15 18,-22 24,-1-1,13-27,-7 13,3-11,11-16,-8 19,-2 0,22-56,4-11,-22 65,1 1,2 1,54-58,36-21,-52 53,-52 52,1 0,0 1,0 0,25-11,0-1,-19 11,1 1,25-9,9-3,-29 11,37-8,-37 11,40-17,17-17,-52 25,1 0,0 2,47-14,189-48,-200 53,67-32,-130 53,6-4,21-8,1 1,33-9,-20 12,-1-3,53-22,-63 22,2 1,-1 1,1 2,1 2,-1 1,1 2,67 2,-93 1,4 1,1-1,-1-1,0 0,0-1,0 0,0-1,17-5,-8 0,1 2,1 1,-1 1,48-2,26-4,-42 3,-41 6,0 0,0-1,-1-1,28-9,-19 5,0 0,0 2,28-3,16-4,11-9,-56 14,1 0,0 2,0 1,30-3,-38 7,-6 0,1 0,-1 0,1-1,-1 0,1-1,-1 0,1-1,-1 0,12-5,32-18,60-32,-45 18,-47 27,0 1,1 1,1 1,23-7,-24 9,-1 0,0-1,-1-1,1-1,18-15,-27 18,-1 1,1 0,0 1,1 0,-1 1,1 0,0 1,1 1,-1 0,23-2,15 2,80 5,-45 0,-63-2,1 1,0 1,40 8,-44-6,1-1,0-1,0 0,40-4,82-19,-134 19,-1 0,0-1,0-1,10-5,-11 5,1 1,-1-1,1 1,-1 1,12-3,23 1,1 1,60 6,-16-1,-20-1,99 14,-104-10,-43-4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1:35:12.134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3998,'0'-2,"1"0,-1 0,1 0,0 0,-1 0,1 1,0-1,0 0,0 1,0-1,0 1,0-1,1 1,-1-1,0 1,1 0,2-2,32-21,-23 16,13-11,0-2,-1-1,32-36,-32 30,2 2,39-30,32-25,-18 13,33-20,-91 73,7-4,-1 0,-1-2,45-45,126-139,-177 185,32-45,-28 33,35-41,62-81,-116 144,0 1,-1-1,8-20,-10 21,1 0,0 0,0 1,1-1,0 1,6-7,105-104,-63 66,-44 42,0 0,0-1,-1 0,6-14,-5 11,0 0,14-17,-2 4,21-36,-30 45,31-55,-29 48,1 0,1 0,32-36,-27 39,-11 10,0 1,1 1,1 0,0 0,0 1,1 1,0 0,1 1,15-8,-3 4,0-2,0-1,41-31,23-15,-86 59,23-15,2 1,0 1,1 2,46-14,-48 19,-1 0,-1-2,1-1,-2-1,1-1,-2-1,0-2,0 0,21-21,-27 23,0 0,1 1,38-19,-7 5,-23 10,2 2,0 1,52-18,-60 24,-1 0,0-2,0 0,19-14,31-17,119-68,-133 74,50-17,-90 44,0 1,1 1,21-6,33-11,-38 9,40-21,-30 14,1 1,78-22,-77 28,-27 10,0-2,-1 0,0-1,1-1,17-11,55-30,-65 37,1-2,31-22,-45 27,14-12,48-27,-64 42,0 1,1 1,0 0,0 0,0 1,0 1,0-1,20 0,3-1,0-1,-1-1,58-20,-47 13,-22 5,38-18,-44 18,1 0,0 2,1 0,20-5,0 2,0-2,0-1,-1-2,-1-1,44-26,-66 34,0 2,1 0,-1 0,1 2,0 0,0 0,1 2,28-1,2 0,-34 0,-1 0,0-1,0 0,16-6,19-7,2 8,1 2,0 3,93 4,41-2,-151-4,-1-1,0-2,0-1,43-19,-41 16,-16 6,8-3,47-24,-67 30,1 0,-1-1,0 0,0 0,0 0,0 0,-1-1,1 1,-1-1,-1 0,1 0,-1-1,5-8,-8 12,1 1,-1 0,0-1,1 1,-1 0,1 0,0 0,-1 0,1-1,0 1,0 0,0 0,0 0,0 1,0-1,0 0,0 0,0 0,0 1,0-1,0 0,1 1,-1-1,0 1,0 0,1-1,-1 1,0 0,1 0,-1 0,0 0,1 0,1 0,2 2,1-1,-1 2,0-1,0 0,1 1,6 5,-9-6,23 16,-20-14,1 1,-1-1,1 0,0 0,0-1,0 0,0 0,0 0,15 2,32-1,106-5,-58-2,269 3,-354-1,0 0,0-2,19-4,-17 2,39-3,-23 4,-1-2,0-1,51-16,-52 12,0 2,1 1,58-5,205 12,-132 4,-148-3,1 2,-1 0,0 2,0 0,-1 0,21 9,97 49,-91-41,123 46,-67-30,-78-30,0-1,0-1,40 4,11 2,-18 2,0-4,0-1,65 0,-97-8,-13-1,-1 0,1 1,0 0,-1 1,1-1,-1 2,1-1,-1 1,0 1,0 0,15 6,-7 1,1-2,0 0,1 0,0-2,0 0,0-2,38 6,-46-7,0 0,1 0,-1 2,0-1,-1 1,1 0,-1 1,0 0,0 0,-1 1,10 10,-5-5,1-1,0-1,17 10,28 7,-47-23,1 2,0-1,-1 2,0 0,-1 0,0 1,17 14,24 24,-36-33,0 0,24 29,30 30,-53-52,33 28,-16-17,-10-3,-19-21,2 0,-1 0,12 9,-8-7,0 1,0 0,-1 0,-1 1,0 0,9 17,-7-11,1-1,16 17,-21-23,0 0,0 0,-1 0,0 0,0 1,-2 0,1 0,-1 0,2 21,8 22,-6-26,-1 1,-2-1,-1 1,-1 53,1 12,13-2,-8-52,-3-18,2 0,0-1,21 41,10 25,2 13,-28-73,-2-7,1-2,1 1,23 27,-18-24,-8-12,0-1,1-1,0 1,0-2,0 1,1-1,0-1,1 0,18 6,-10-2,36 20,-37-18,2-2,-1-1,2 0,-1-1,30 6,9 3,83 36,-130-49,1 0,0 0,0-1,0-1,0-1,18 1,3 0,-31-1,-1-1,1 1,-1 0,0 1,1-1,-1 1,0-1,0 1,0 0,0 0,0 0,0 1,-1-1,1 0,-1 1,1 0,2 5,-1-3,1 0,-1-1,1 1,9 7,14 4,43 19,22 12,-44-18,99 44,-138-68,0 0,-1 0,17 14,-18-13,1 1,0-1,0-1,11 5,27 8,76 34,-80-34,1-3,1 0,48 7,-14-3,-68-15,-1 0,0 1,0 0,0 0,0 1,-1 0,12 11,20 13,54 20,-1-2,-63-29,1-2,57 22,-59-30,0-2,38 5,-41-8,-1 0,0 2,38 14,-42-12,0-2,0 0,1-1,42 3,-37-3,0 1,28 9,16 5,-54-15,0 2,-1 0,0 1,0 0,0 2,-1 0,25 21,-20-15,0-2,2 0,27 13,-1-8,-28-11,-1 0,31 18,-25-12,35 13,-39-17,1 0,32 21,-30-15,1-1,1-1,30 11,77 26,-114-43,0 1,35 21,6 3,-28-15,-25-13,-1-1,1 0,0 0,0-1,0 0,0-1,15 3,17-2,-32-3,0 0,0 0,0 1,0 0,0 0,0 1,-1 0,1 0,0 1,8 5,-1-1,1 0,-1-1,1-1,0 0,0-1,0-1,29 2,6 2,16 1,1-3,104-7,-54 0,-88 2,-1 1,1 1,50 11,51 14,-109-22,0-2,45 0,-252-15,60 0,-229 6,222 8,-254-1,370 0,-1 1,1 0,0 1,0 1,-17 7,13-4,0-2,-37 7,-381-4,261-11,-982 3,851-14,-18 1,-298 12,-326 3,419 24,-130 1,278 2,197-10,-174-13,108-6,186 5,-70 15,-43 3,-393-17,335-8,-113 3,-312-3,253-26,171 9,-247-40,153 15,-197 8,382 25,-17-2,-108 9,-75 14,0 14,1 16,-437 108,520-72,225-62,27-9,0-1,0 0,-18 3,21-7,-1 1,1-1,0-1,-1 0,-8-2,-27-1,15 6,0 2,-53 14,0-1,12-3,1 3,0 2,-65 30,91-29,-63 40,57-31,36-22,0-1,-1 0,0-1,0-1,0 0,-1-1,-26 3,-8-3,-48-4,62 0,25 1,0-1,-1 1,1-2,0 1,0-1,-16-6,23 7,0-1,0 1,1-1,-1 0,0 0,1 0,0 0,-1 0,1-1,0 1,0-1,0 1,0-1,1 0,-1 0,1 1,0-1,-1 0,1-1,1 1,-1 0,0 0,1 0,-1-6,1-5,-1 1,2-1,0 1,1 0,0-1,1 1,0 0,1 0,1 0,0 1,0 0,15-23,-14 27,-1 0,1 0,1 1,-1 0,1 0,1 1,-1 0,1 0,0 1,0 0,1 0,-1 1,1 0,0 1,1 0,-1 0,0 1,18-2,69 3,-6 2,-83-3,0 1,0-1,0-1,-1 1,1-1,-1 0,0-1,0 1,11-10,-9 8,0-1,0 1,1 0,15-6,-8 8,0 0,1 0,-1 2,0 0,18 1,-20 1,1-1,0-1,0 0,0-1,-1 0,23-8,10-8,-1-1,0-3,45-30,48-40,-27 14,245-123,-294 172,68-28,-113 51,1 0,1 1,-1 1,1 1,23 0,741-59,-360 21,3 39,-374 7,-1 2,-1 2,1 3,-2 1,0 3,57 27,-91-36,0 1,0 0,26 21,-38-26,0 0,0 0,-1 1,1 0,-1 0,1 0,-1 0,-1 0,1 1,0-1,-1 1,0 0,0-1,0 1,-1 0,0 0,1 9,-2-12,0 1,0 0,-1-1,1 1,-1-1,0 1,0 0,0-1,0 1,0-1,0 0,-1 1,1-1,-1 0,1 0,-1 0,0 0,0 0,0 0,0-1,0 1,-1-1,-3 3,-6 2,0 0,0-1,-20 5,31-9,-61 15,0-2,-107 10,-136-8,265-15,-579 4,207-5,361 3,0 1,0 3,-86 23,-137 60,264-87,-539 219,291-113,254-107,-112 41,102-39,1-1,-1 0,0-1,1 0,-1-1,-23-1,34-1,1 1,-1 0,1-1,0 0,-1 0,1 1,0-1,-1-1,1 1,0 0,0-1,0 1,0-1,0 1,1-1,-1 0,0 0,1 0,-1 0,1 0,0 0,0 0,-1 0,1 0,1-1,-1 1,0 0,1-1,-1 1,1-1,-1-4,1 0,0 0,0 0,0-1,1 1,0 0,1 0,-1 0,1 0,1 0,3-8,7-9,1 1,1 1,22-27,61-60,-75 85,65-69,197-164,-229 218,-32 23,0-1,32-31,-48 40,-1 0,-1 0,1 0,-1-1,-1 0,0 0,0-1,-1 0,0 1,5-20,4-15,1 1,2 0,35-64,-44 95,1 0,1 1,16-17,-2 1,12-12,1 1,82-66,100-44,-153 118,-52 25,0 0,0-1,-1-1,24-16,3-6,51-29,-71 44,0-1,-1 0,-1-1,0-1,-1-1,-1 0,21-34,-31 42,0 1,0-1,-1 0,3-14,10-21,-62 66,-7-1,-59 15,20-7,72-21,-15 3,0 2,1 2,-59 33,88-44,0-1,0 0,-1 0,1-1,-1 1,0-1,1 0,-1 0,0-1,0 1,1-1,-1 0,0 0,0-1,1 1,-1-1,0 0,1 0,-1-1,1 1,-1-1,1 0,-1 0,1-1,0 1,0-1,1 0,-1 0,0 0,1-1,0 1,-6-8,9 10,-1 0,0 0,1 1,-1-1,1 0,-1 0,1 0,-1 0,1 0,0 0,-1 0,1 0,0 0,0 0,0 0,0 0,0 0,0 0,0 0,0 0,0 0,0 0,1 0,-1 0,0 0,1 0,-1 0,1 0,-1 0,1 0,-1 0,1 0,0 1,-1-1,1 0,0 0,0 1,-1-1,1 0,0 1,0-1,0 1,0-1,0 1,1-1,6-1,0-1,-1 2,1-1,15 0,-16 1,80-14,-1-3,131-46,-155 44,191-58,-203 61,89-44,-92 33,-38 21,1 0,1 1,19-9,104-49,-38 22,42-18,-92 40,-1-1,68-46,32-16,-107 68,14-7,87-76,-120 83,28-21,2 2,2 2,0 2,2 3,1 2,61-19,-71 29,1-1,78-43,28-15,-77 40,-30 17,-42 16,-1 1,0-1,1 1,-1-1,0 1,1 0,-1-1,1 1,-1 0,1 0,-1 0,0 0,1 0,-1 0,1 1,-1-1,1 0,-1 1,0-1,1 1,-1-1,0 1,1 0,-1 0,0 0,0-1,0 1,2 2,-3-2,0 0,0 0,0 0,0 1,0-1,0 0,0 0,0 0,0 0,0 1,-1-1,1 0,0 0,-1 0,1 0,-1 0,0 0,1 0,-1 0,0 0,1 0,-1 0,0 0,0 0,0-1,0 1,0 0,-2 0,-32 22,34-23,-237 102,98-47,-365 149,176-74,193-70,-72 26,155-71,38-11,0 0,0 0,1 1,0 1,-20 11,28-13,-1 0,0-1,1 0,-1 0,0 0,-1-1,1 0,-8 1,13-3,0 0,0 0,0 0,1 0,-1 0,0 0,0 0,1-1,-1 1,0-1,1 1,-1-1,0 0,1 1,-1-1,1 0,-1 0,1 0,-1 0,1-1,0 1,-1 0,1 0,0-1,0 1,0-1,0 1,0-1,1 1,-1-1,0 0,1 1,-1-1,1 0,0 0,-1 1,1-1,0 0,0-2,0-2,1 0,-1 0,1 0,0 0,1 1,-1-1,1 1,1-1,-1 1,1 0,-1-1,1 1,1 1,-1-1,1 0,0 1,0 0,0 0,0 0,1 0,5-3,8-6,1 1,1 0,0 2,25-10,242-83,-30 13,-90 32,-104 39,0-4,112-57,58-46,-204 109,-4 1,1 2,37-14,87-38,-45 17,27 5,-51 20,102-26,-121 28,0 4,105-17,-143 30,47-15,-50 13,1 1,40-6,9 7,-38 4,65-12,-45 1,0 2,72-4,36 1,42-1,390 15,-556-3,0-1,0-3,39-10,-38 7,1 2,63-5,583 12,-313 2,-260-4,123 5,-171 9,-48-7,0-2,21 3,29-3,-1 4,0 2,108 30,-148-31,-18-7,0 1,1 0,-1 1,0 0,0 0,0 0,0 1,-1 0,0 1,1-1,6 8,41 41,-35-36,0 2,18 22,-20-21,1-1,0-1,41 29,14 15,-43-35,0-2,1-1,2-1,51 28,-43-27,-2 3,-1 1,-2 2,0 1,-3 2,55 67,-71-80,-1 2,-1 0,-1 0,-1 2,-1 0,13 33,-14-29,1-1,23 36,-18-34,19 46,47 164,-52-158,-21-58,0 1,8 36,9 49,53 134,-67-213,2-1,33 52,-20-44,1-1,51 48,-64-69,23 20,1-2,2-2,76 43,25 17,-121-77,2-2,-1-1,1 0,1-2,0-1,0-1,27 4,68 21,338 126,-313-108,139 40,-174-54,-85-25,1-2,1-1,46 7,-48-12,183 27,-167-22,-1 2,-1 2,43 18,-65-23,1-2,0 0,35 4,-30-5,39 10,7 6,-37-11,0 1,49 23,-71-27,1-1,-1-1,1 0,0 0,0-1,19 3,-30-6,-1 0,1 0,0 0,-1-1,1 1,0 0,0 0,-1-1,1 1,0 0,0 0,0-1,0 1,-1 0,1-1,0 1,0 0,0-1,0 1,0 0,0-1,0 1,0 0,0-1,0 1,0 0,0-1,0 1,0 0,0-1,0 1,0 0,0-1,0 1,1 0,-1-1,0 1,0 0,0 0,1-1,-1 1,0 0,0 0,1-1,-1 1,0 0,0 0,1 0,-1-1,0 1,1 0,-1 0,0 0,1 0,-1 0,0 0,1 0,-1 0,0 0,1 0,-1 0,0 0,1 0,-1 0,0 0,1 0,-24-20,-111-41,23 11,-182-107,-90-45,176 119,27 11,35 17,-31-14,116 41,-80-26,124 47,0-1,0 0,1-1,0-1,0-1,2 0,-25-25,25 26,1 1,-2 0,1 1,-1 1,-27-11,15 6,6 4,1 1,-27-6,-21-6,-113-59,59 23,-913-354,960 381,-189-78,237 95,0 0,1-2,-27-18,40 22,1 0,-1-1,1 0,1-1,0 0,0-1,-12-20,14 21,1 1,-2 0,-9-10,8 11,2 0,-1-1,-10-18,-48-107,52 99,-2-1,-2 2,-43-62,44 75,0-1,-28-27,37 42,0 0,0 1,-1 0,0 1,0 0,-18-7,-46-15,-1 4,-114-21,-167-10,350 54,-1734-160,1422 141,-377-19,-1 33,75 45,-168 3,702-45,-48 1,117 3,-1 0,0 2,1 0,-34 11,68-10,20-1,681-14,-293 1,1216 39,-1485-20,330 23,-342-15,188 44,-212-20,-10-4,-95-32,1 0,25 14,-27-12,0-1,1 0,15 4,-17-5,0 0,0 0,0 2,-1-1,0 1,-1 1,13 11,29 18,-21-20,0-3,1 0,1-2,0-1,35 6,-25-7,0 3,60 26,-92-35,0 1,1-2,0 0,0 0,0-1,0-1,0 0,0 0,0-1,0-1,17-3,17-4,73-24,-70 17,493-121,-384 106,237-14,-383 43,89-4,160 10,-252-3,0 0,0 1,-1-1,1 2,-1-1,0 1,10 6,31 13,-28-16,-1 1,0 1,0 1,-1 0,-1 1,32 26,16 13,-39-30,46 44,-63-54,0 0,-1 1,0 0,-1 0,11 21,-18-31,-1 0,0 0,1 0,-1 0,0 0,0 0,1 0,-1 0,0 0,0 0,0 0,0 0,0 0,0 0,-1 0,1 0,0 0,0 0,-1 0,1 0,-1 0,1-1,-1 1,1 0,-1 0,1 0,-1 0,0-1,0 1,1 0,-1-1,0 1,0 0,0-1,0 1,1-1,-1 1,0-1,0 0,0 1,0-1,0 0,0 0,0 0,-2 0,-6 2,-1-1,0 0,-17 0,21-1,-10-1,0 0,0-1,1-1,-1 0,0-1,1-1,0 0,0-1,1-1,-1 0,1-1,-22-17,-101-56,55 35,70 38,-1 2,0 0,-1 1,0 0,-22-5,25 7,1-1,-1 0,-17-9,-16-8,-26-7,-111-61,158 78,-37-12,35 14,-32-16,9 4,0 2,-1 2,-55-11,-145-31,197 50,-1 2,-96 0,129 6,0 0,-39-9,-19-1,26 7,0 3,0 3,0 1,1 3,-101 24,-695 268,570-194,-661 277,922-375,1 0,-1-1,0-1,0 0,0-1,-26 1,-102-7,54 0,15 3,-444-20,391 8,0 6,0 6,-176 21,135 4,2 6,-170 56,214-46,1 5,2 5,2 5,-135 88,211-114,2 1,2 2,0 2,3 1,-53 68,-64 70,130-154,0 0,-36 23,13-10,10-5,22-17,0 0,0-1,-1 0,-1-1,1-1,-1 0,-1-1,-19 6,19-8,1 1,1 0,-1 1,1 0,0 1,0 1,-12 11,9-12,17-8,0 0,0 0,0 0,-1 0,1 0,0 0,0 0,0 0,0 0,-1 0,1 0,0 0,0 0,0 0,0 0,-1 0,1 0,0-1,0 1,0 0,0 0,0 0,-1 0,1 0,0 0,0-1,0 1,0 0,0 0,0 0,0 0,0-1,0 1,0 0,-1 0,1 0,0 0,0-1,0 1,0 0,0 0,0 0,0-1,1 1,-1 0,0 0,1-3,0 0,1 0,-1 0,1 0,0 0,0 1,0-1,0 0,1 1,-1 0,0 0,4-3,41-30,2 2,1 2,64-29,-32 17,258-134,1160-549,-1420 689,452-224,-509 247,0-1,30-26,-39 28,1 1,1 0,0 1,1 1,33-15,247-93,-257 104,1 2,0 2,57-8,-74 13,37-12,-36 9,38-7,353-63,-198 36,-157 32,0 3,0 3,120 6,-158 1,0 1,0 1,-1 1,0 1,27 12,102 56,281 143,-383-198,0-2,1-3,1-1,65 8,765 73,-288-39,-504-45,0 4,-1 4,-1 4,144 57,-180-50,-12-5,-21-14,-1 1,0 0,24 24,-23-20,38 27,-46-34,-12-3,-22-2,-114-4,-388 12,76 0,85-13,-513-68,791 54,2-4,-120-42,165 48,-2 2,1 2,-2 2,1 2,0 2,-54 2,79 1,5-1,1 1,-1 1,0 0,1 1,-1 0,1 0,-19 8,-5 3,0-1,0-1,-1-2,-1-1,-61 4,36-6,1 3,1 3,-67 22,94-25,26-8,1 0,0 1,-1-1,1 1,0 1,0-1,1 1,-1 0,0 0,1 1,0 0,0 0,-9 9,10-10,1 1,0-1,-1 0,0 0,1 0,-9 5,-8 5,49-8,170 6,8 6,759 125,-749-106,89 18,370 50,-451-74,-88-4,-97-19,-1 2,0 1,37 15,-27-8,65 14,371 40,-48-8,-312-38,177 57,-269-71,1 1,-2 3,0 0,-1 2,32 22,-21-16,-54-19,-10-2,-85-6,-173-27,182 17,-2151-334,1948 292,208 34,-106-40,148 45,0 2,-73-11,-109-3,-27-5,15-24,162 36,-168-21,168 32,-116-30,131 22,-1 3,0 3,-1 3,-124-2,-450 30,622-17,-327 34,201-9,17-3,79-12,0-2,-1-3,-56 0,108-5,5 0,24 4,296 51,-25-4,538 106,371 63,61-79,-1228-139,730 67,-4 27,-630-74,149 44,-269-61,0 1,31 17,-36-17,1 0,-1-1,1-1,0 0,26 6,15-5,0-3,85-5,-31-1,854 3,-925 2,0 2,0 1,63 17,-65-13,14 0,-41-9,1 1,-1 1,1-1,-1 2,1-1,-1 1,0 0,0 1,0-1,-1 2,1-1,-1 1,7 6,2 7,0 0,20 30,-20-25,29 32,-40-50,18 21,-23-25,0 0,1-1,-1 1,0 0,0-1,0 1,0 0,0-1,1 1,-1 0,0-1,-1 1,1 0,0-1,0 1,0-1,0 1,0 0,-1-1,1 1,0 0,0-1,-1 1,1-1,0 1,-1-1,1 1,-1-1,1 1,-1-1,1 1,-1-1,1 1,-1-1,1 0,-1 1,0-1,1 0,-1 0,0 1,1-1,-1 0,0 0,1 0,-1 0,-1 0,-22 4,-1 0,0-2,0-1,-48-4,12 0,-109 3,-380-22,529 19,-380-58,279 35,0 5,-2 6,-156 1,173 15,-633 16,178 10,318-20,60-3,111 3,-103 22,41-5,-417 45,495-62,-549 100,604-107,-389 82,316-72,0-3,-80-4,-59 5,-104 25,155-22,-167-10,148-3,-198 2,348-2,1-1,1-2,-60-17,2 1,78 19,1 0,0-1,0-1,0 1,0-1,-13-8,21 11,-1 0,1 0,0 0,-1-1,1 1,0 0,0 0,0-1,0 1,0 0,0-1,0 1,0-1,1 0,-1 1,0-1,1 1,-1-4,1 3,1 0,-1 0,1 0,-1 1,1-1,0 0,0 0,-1 0,1 0,1 1,-1-1,0 1,0-1,1 0,-1 1,0 0,1-1,0 1,-1 0,3-1,26-17,1 1,0 1,1 2,1 2,43-13,-52 18,461-124,15 33,-409 82,1255-202,10 106,-1009 113,581 74,-900-70,20 2,-1 2,66 20,-108-27,-1 1,1 1,0-1,-1 1,0-1,0 1,8 7,-11-9,-1-1,1 1,-1 0,1-1,-1 1,1 0,-1-1,1 1,-1 0,0 0,1-1,-1 1,0 0,0 0,1 0,-1 0,0-1,0 1,0 0,0 1,-1-1,1 0,-1 0,1 0,-1 0,0-1,1 1,-1 0,0 0,0-1,1 1,-1 0,0-1,0 1,0-1,0 1,0-1,0 0,0 1,0-1,0 0,-2 1,-8 1,-1 0,0-1,0 0,-22-1,4 0,-559-29,-1-36,408 43,46 6,-504-63,2-30,286 27,-231-42,-3 42,-4 48,165 39,400-7,0 0,-33-8,38 5,0 2,0 0,-1 2,-27 0,40 3,0 0,0 0,1 1,-1 0,1 0,-1 1,1 0,0 1,-7 5,-34 18,21-17,0-2,-1-1,0-1,-40 4,-119 2,148-11,-867-19,832 12,129 23,655 106,-121-64,-138-16,633 35,-1031-78,0 3,-1 2,1 2,-1 3,-1 1,0 3,-1 2,-1 3,0 1,-2 3,77 50,-80-47,-32-21,-1 0,0 1,17 14,-28-21,1 0,-1 1,1-1,-1 0,0 1,1-1,-1 1,1-1,-1 0,0 1,1-1,-1 1,0-1,0 1,1-1,-1 1,0-1,0 1,0-1,0 1,0-1,0 1,0-1,0 1,0-1,0 1,0 0,0-1,0 1,0-1,0 1,0-1,0 1,-1-1,1 1,0-1,0 1,-1-1,1 1,0-1,-1 0,1 1,-1-1,1 0,0 1,-1-1,1 0,-1 1,1-1,-1 0,1 0,-1 1,1-1,-1 0,1 0,-1 0,0 0,-38 9,34-9,-255 35,-462 84,672-108,0-2,-1-2,0-3,-62-2,-285-5,268 4,107-1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1:32:56.038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2,'114'-2,"126"5,-227-1,1 0,-1 1,0 0,0 1,0 1,19 9,1 4,30 23,36 19,-84-54,1 0,0-1,23 5,12 2,7 0,-47-10,0-1,0 1,-1 1,1 0,19 9,-22-5,-14-3,-15-3,2-4,-1-1,1-1,0 0,1-1,-1-1,1-1,1 0,-32-22,27 17,-1 1,0 0,-1 2,0 0,-1 2,-29-6,-32-13,65 21,1 1,-1 1,0 0,-29 0,-83 4,113 0,58 2,-1 1,1 2,-1 2,0 1,0 2,-1 1,-1 2,39 20,-29-12,2-2,61 16,-72-28,0-2,1-1,-1-3,69-4,-18 0,-5 2,117 3,-191 0,0 0,-1 0,1 0,-1 1,1 1,-1-1,0 1,-1 0,8 6,23 13,-16-13,-1-2,1 0,1-1,25 5,-17-3,-1 0,0 2,51 27,-55-25,1 0,0-2,1-1,53 12,-42-16,-26-6,-1 1,0 1,0 0,0 1,-1 0,1 0,-1 1,14 7,8 9,138 76,-108-72,-46-19,0 1,-1 0,27 16,-18-8,-16-10,0 1,-1 0,1 1,-1-1,12 13,9 16,71 75,-90-99,-1 1,0-1,-1 1,0 1,-1 0,0 0,-1 0,0 0,-1 1,5 21,-9-33,1 1,-1 0,1-1,-1 1,0-1,0 1,0 0,0-1,0 1,0 0,0-1,0 1,-1 0,1-1,0 1,-1-1,0 1,-1 2,2-3,-1 0,0 0,0-1,0 1,0 0,0-1,0 1,0-1,0 1,0-1,-1 1,1-1,0 0,0 0,0 1,0-1,0 0,-1 0,1 0,-1-1,-4 1,1-1,-1 0,1-1,0 1,-1-1,1-1,0 1,0 0,-7-6,-93-78,91 73,0 0,1-1,0-1,-15-23,-24-27,-65-68,-22-22,165 194,277 394,-160-232,-124-174,118 152,-128-168,0 1,-1 0,-1 1,0 0,6 14,-7-12,2-1,0 1,13 17,-11-18,-1 0,9 18,-12-20,1 0,0 0,1-1,9 11,40 46,-39-44,1-1,34 31,97 90,-29-22,-18-15,67 35,-37-33,22 29,-144-129,0 0,0-1,17 9,24 18,-45-29,-1-1,0-1,0 2,0-1,-1 0,1 1,-1 0,-1 1,1-1,5 13,-9-19,-1 0,0 0,0 0,0 1,0-1,0 0,0 0,0 1,0-1,0 0,0 0,0 1,0-1,0 0,0 0,0 1,0-1,0 0,0 0,0 1,0-1,0 0,-1 0,1 1,0-1,0 0,0 0,0 0,0 1,-1-1,1 0,0 0,0 0,0 0,-1 0,1 1,0-1,0 0,-1 0,1 0,0 0,-1 0,-15-1,-14-10,12 1,1 0,0-1,1-1,1-1,0 0,0-1,-15-20,17 20,-1-1,0 2,-31-23,39 32,105 95,8 9,15 13,-74-68,5 11,-38-38,2-1,0 0,38 28,-42-36,-1 1,15 15,13 11,0-7,57 48,-45-20,-40-42,1-1,0 0,1-1,25 18,16 2,108 47,-142-73,0-1,-1 0,2-2,-1 0,0-2,1 0,0-1,-1-2,28-3,-34 1,0-2,0 0,-1 0,0-2,0 1,0-2,-1 0,16-12,-7 5,8-6,30-28,-36 28,2 1,28-18,8-2,-35 21,31-15,-48 29,1 0,0 1,1 0,-1 1,1 0,18-2,8 2,0 2,58 5,-91-4,-1 1,0 0,0 1,0-1,0 1,0-1,-1 1,1 0,0 1,-1-1,4 4,-6-6,-1 1,1-1,0 1,-1 0,1-1,-1 1,1 0,-1-1,1 1,-1 0,0 0,1-1,-1 1,0 0,0 0,0 0,1 0,-1-1,0 1,0 0,0 0,-1 1,1 0,-1-1,0 0,1 0,-1 0,0 0,0 1,0-1,0 0,0-1,-1 1,1 0,0 0,0 0,0-1,-1 1,1 0,0-1,-3 1,-5 2,0-1,-1 0,1-1,0 0,-18 0,19-2,0 1,-1 1,1 0,0 0,0 0,0 1,-12 4,17-4,1 0,-1 1,0-1,1 0,0 1,0 0,-1-1,2 1,-1 0,0 0,0 0,1 0,0 0,0 0,0 1,0-1,0 0,0 1,1-1,0 0,0 1,0 4,0 4,0 1,1-1,0 0,7 23,-3-20,0-2,2 1,10 17,10 22,-9-24,-18-29,0 1,1-1,-1 0,0 1,1-1,-1 0,0 1,1-1,-1 0,1 0,-1 1,1-1,-1 0,0 0,1 0,-1 0,1 0,-1 1,1-1,-1 0,1 0,-1 0,2-1,-2 1,1-1,0 1,-1-1,1 1,0-1,-1 0,1 1,-1-1,1 0,-1 1,1-1,-1 0,0 0,1 0,-1 1,0-1,0 0,1-2,1-9,0-1,-1 0,0-20,-2 22,1 0,1-1,0 1,1 0,4-17,-5 25,0 0,1 0,-1 0,1 0,0 0,0 1,0-1,0 0,0 1,1 0,-1-1,1 1,-1 0,1 0,0 0,0 1,0-1,0 1,0-1,0 1,0 0,7-1,19-2,1 1,0 1,0 2,48 5,9 0,-50-4,9 0,-1-1,0-2,64-11,-58 3,0 3,59-1,106 9,-79 1,674-2,-795 1,-1 0,0 1,0 0,1 2,-2-1,1 2,0 0,-1 1,14 7,47 18,-50-22,50 26,-57-25,0 0,1-1,1-1,-1-1,1-1,21 4,-27-8,-1 1,1 1,-1 0,0 0,0 1,0 1,-1 0,0 1,0 0,0 1,-1 0,-1 1,16 15,-19-15,69 75,-66-74,0-1,1 1,0-2,1 0,22 12,-33-19,0 0,0-1,0 1,1-1,-1 1,0-1,0 1,1-1,-1 0,0 0,1 0,-1 1,0-1,1 0,-1-1,0 1,1 0,-1 0,0-1,0 1,1 0,-1-1,0 1,2-2,-2 1,0 0,0-1,0 1,0 0,-1-1,1 1,0-1,-1 1,1-1,-1 0,1 1,-1-1,0 1,1-1,-1 0,0-2,-1-6,1 0,-2 0,1 1,-1-1,-5-13,-37-92,24 67,2-1,2-1,-9-53,11-19,5-238,9 236,24-855,-21 935,11-254,-13 270,2 0,8-40,3-23,-11-60,-1 4,1 129,0 0,2 0,0 1,14-33,-12 33,-1 0,0-1,-1 1,-1-1,3-20,-3-38,-10-129,6 203,0 0,0-1,0 1,-1 0,1 0,-1-1,1 1,-1 0,0 0,0 0,0 0,0 0,0 0,0 0,-1 0,1 1,-1-1,1 0,-1 1,-3-4,2 4,1 1,-1-1,0 0,0 1,1 0,-1-1,0 1,0 0,0 1,0-1,1 0,-1 1,0 0,0-1,1 1,-5 2,-43 13,0-2,0-2,-97 9,-162-8,251-12,-2062 3,1087-7,-175 3,1105-3,-175-29,-98-45,322 67,-1 1,-67-1,-111 9,139 3,71-4,0 0,0-2,1 0,-1-2,-35-13,39 11,-1 2,0 0,-1 1,1 1,-1 1,0 1,-24 0,44 2,-1 0,1 0,-1 0,1 0,-1 0,1 0,0 1,-1-1,1 0,0 1,-1-1,1 1,0-1,-1 1,1 0,0 0,0-1,0 1,0 0,0 0,0 0,0 0,0 0,0 1,-1 0,2-1,0-1,0 1,0 0,0 0,0 0,0-1,1 1,-1 0,0 0,0-1,1 1,-1 0,0-1,1 1,-1 0,1-1,-1 1,0 0,2 0,21 17,-1-8,0 0,44 11,239 58,288 48,224 26,1833 187,-1925-302,-116-33,-116-24,-98-22,86-52,-9-25,73-18,-423 109,301-53,-419 79,43-1,-46 2,1 0,-1 0,1 0,-1 0,1 0,-1 1,1-1,-1 1,0-1,1 1,-1-1,1 1,-1 0,0 0,0 0,1-1,-1 1,0 0,0 1,0-1,0 0,0 0,0 0,1 3,-2-3,0-1,0 1,0 0,0-1,0 1,0 0,0 0,0-1,0 1,0 0,0-1,0 1,0 0,-1-1,1 1,0 0,0-1,-1 1,1 0,-1-1,1 1,0-1,-1 1,1-1,-1 1,0-1,1 1,-1-1,0 1,-26 12,-120 26,79-23,-180 42,-155 33,-1097 214,-30-120,1356-179,0-8,0-7,1-8,-255-58,45-18,-43-10,318 79,-229-47,233 53,-132-3,178 18,0-3,-109-25,127 22,0 2,-66-3,-81 8,115 3,49 1,1 0,-1 2,-22 6,19-4,-47 5,-44 4,24-2,39-4,1 1,-101 35,59-16,85-26,0 1,0 0,0 0,0 1,1 0,-10 7,17-11,0 0,1 0,-1 0,1 0,-1 1,1-1,0 1,-1-1,1 1,0 0,0-1,0 1,0 0,0 0,1-1,-1 1,0 0,1 0,0 0,-1 0,1 0,0 0,0 0,0 0,0 0,0 0,1 0,-1 0,0 0,1-1,0 1,-1 0,1 0,0 0,0-1,0 1,0 0,0-1,0 1,1-1,-1 1,2 1,2 2,1 0,0 0,-1 0,2-1,-1 0,0 0,15 6,57 17,-61-22,40 10,0-3,107 9,91-3,137 3,191 17,156 25,1901 258,-1924-213,-154-14,-148-21,-128-23,8 12,-261-54,-14-4,37 14,-52-16,1 0,-1 0,0 1,0-1,0 1,-1 0,1 0,-1 0,1 0,-1 0,0 1,0 0,2 4,-4-7,-1-1,1 1,-1-1,0 1,0 0,1-1,-1 1,0 0,0-1,0 1,0 0,0-1,0 1,0 0,0-1,0 1,0 0,0-1,0 1,0 0,-1-1,1 1,0 0,-1-1,1 1,0-1,-1 1,1 0,0-1,-1 1,1-1,-1 1,1-1,-1 0,1 1,-1-1,0 1,1-1,-1 0,1 0,-1 1,0-1,1 0,-1 0,0 0,1 0,-2 1,-37 4,35-5,-369 1,190-3,13-2,1-7,-259-51,288 31,2-7,2-5,-180-83,255 97,-95-28,125 48,1 2,-1 1,0 2,0 0,-44 2,60 3,-15-1,-1 1,1 2,-1 1,1 1,-36 12,-193 92,-35 14,-80-23,-9-29,104-34,-2-12,-395-15,561-10,-63-3,163 0,0-1,1 0,0-1,0-1,0 0,0-1,1 0,0-1,-14-12,-32-17,16 10,1-2,-39-35,51 38,-1 1,-2 2,0 1,-65-31,-46-23,-33-9,167 80,-1 1,0 0,0 0,0 1,0 1,0 0,-1 0,1 1,-1 1,1 0,0 0,-16 4,26-4,0 0,0 0,0 1,-1-1,1 0,0 1,0-1,0 1,0 0,0-1,0 1,0 0,0-1,0 1,0 0,1 0,-1 0,0 0,0 0,1 0,-1 0,0 0,1 0,0 0,-1 1,1-1,-1 0,1 0,0 0,0 1,0 1,15-11,-6 2,0 1,0 0,1 0,0 1,0 1,0-1,0 1,14-1,17-5,148-30,83 1,90 16,-70 23,304 42,286 94,-544-65,12 18,-257-61,139 63,-212-82,0 0,-1 2,0 0,-1 1,0 1,-1 1,-1 0,21 26,-33-37,0 0,0 0,1 0,-1-1,1 0,0 0,0 0,0-1,1 1,-1-1,0 0,1-1,6 2,13 1,46 2,-3 0,-18 5,-1 2,-1 3,0 2,-1 1,-1 3,-1 2,44 31,-78-49,-1 1,-1 1,1 0,-1 0,-1 0,15 19,-21-24,0 1,0-1,0 0,-1 0,1 1,-1-1,0 0,0 1,0 0,-1-1,1 1,-1-1,0 1,0 0,0-1,0 1,-1 0,1-1,-1 1,0-1,0 1,0-1,-1 1,1-1,-1 0,0 0,0 0,-2 4,-2 0,-1 0,1 0,-1 0,-1-1,1 0,-1 0,0-1,0 0,-1-1,0 1,-10 2,-20 7,-61 11,-161 15,-84-26,142-21,1-10,1-9,-238-60,155 9,-434-177,250 39,32-46,354 194,63 50,0 1,-1 0,-1 2,-30-17,11 21,39 10,0 0,0 0,0 0,0 0,0 0,0 0,0 0,0 0,0 1,0-1,0 0,0 0,0 1,1-1,-3 1,3 0,0 0,0-1,-1 1,1-1,0 1,0-1,0 1,0 0,0-1,0 1,0-1,0 1,0-1,0 1,1 0,-1-1,0 1,0-1,0 1,1-1,-1 1,0-1,1 1,-1-1,0 1,1-1,-1 0,1 1,-1-1,1 1,5 5,0-1,1 0,-1 0,1-1,0 1,0-2,0 1,1-1,12 4,9 5,43 21,81 33,-136-60,214 78,-171-59,100 58,-70-27,125 101,-200-143,0 1,-1 1,-1 0,-1 1,0 0,-1 1,-1 0,0 1,-2 0,0 0,-1 1,-1 0,-1 0,0 1,-2-1,1 33,-3-46,-1 0,0 0,-1 0,0 0,0 0,-1 0,1 0,-1-1,-1 1,0 0,1-1,-2 0,1 1,-1-1,0-1,0 1,-1-1,-9 10,-5 1,-1-1,0 0,-1-2,-23 11,7-3,22-13,-1 0,0-1,0-1,0 0,-1-2,-26 5,9-4,-1-3,-43-1,68-2,-1 1,1 1,-1 0,-18 4,25-3,-1-1,1 1,-1 0,1 0,0 0,0 1,0-1,0 1,0 0,1 0,-1 0,1 1,-3 3,3-3,0-1,0 1,0-1,0 1,0-1,-1 0,0 0,1-1,-1 1,0-1,0 0,-1 0,1 0,0 0,-1-1,-6 2,7-3,-1 0,0 0,0-1,1 1,-1-1,0 0,1 0,-1-1,1 0,-1 1,1-1,0-1,0 1,0-1,0 1,-5-5,-139-125,82 71,45 43,13 12,0-1,0 1,1-1,0-1,1 1,-10-15,16 22,0-1,0 1,-1-1,1 1,0-1,0 1,0-1,-1 0,1 1,0-1,0 1,0-1,0 0,0 1,0-1,1 1,-1-1,0 1,0-1,0 0,0 1,1-1,-1 1,0-1,1 1,-1-1,0 1,1-1,-1 0,20-7,24 5,-13 7,-1 1,0 2,-1 1,56 23,107 66,-156-79,1-1,47 14,-6-3,-33-11,-27-11,-2 0,1 1,0 1,19 13,115 93,-92-68,1-1,71 38,-86-58,-29-15,1 0,1 0,0-2,0 0,1-1,0-1,0-1,0-1,20 2,-6-4,-1-2,0-1,1-1,-1-2,0-2,56-16,-64 13,0 0,-1-2,0 0,-1-2,0 0,-1-2,-1 0,0-1,22-24,169-208,28-27,-222 260,0 1,22-14,-24 18,-1 0,0-1,0-1,13-14,-25 24,-1 0,1 0,0 0,-1 0,1 0,-1-1,1 1,-1 0,0-1,0 1,0-1,-1 1,1-1,0 1,-1-1,0 1,1-1,-1 0,0 1,0-1,-1 0,1 1,-1-1,1 1,-1-1,0 1,0-1,0 1,0-1,0 1,-3-4,0 2,0 0,0 1,0-1,0 1,0 0,-1 0,0 0,0 1,1 0,-1 0,-1 0,1 0,0 1,0 0,-6-1,-65-4,-1 3,-76 7,39-1,-284-1,389-2,-1 0,1 1,0 0,0 0,-1 1,-15 5,22-6,-1 1,1 0,0 0,0 0,-1 0,1 0,1 1,-1-1,0 1,1 0,-1 0,1 0,0 0,0 0,0 1,0-1,0 0,1 1,-2 4,-10 59,10-51,1-1,-2 0,-9 27,13-41,-3 5,1-1,0 1,0 0,0 0,1-1,-1 10,2-14,0 1,0 0,0-1,1 1,-1 0,0-1,1 1,0 0,-1-1,1 1,0-1,0 1,0-1,0 1,0-1,0 0,0 1,0-1,0 0,1 0,-1 0,0 0,1 0,-1 0,1 0,-1-1,4 2,26 8,0 0,0-3,1-1,50 4,23 4,77 27,-41-8,-75-18,-1 3,-1 3,-1 3,99 53,-112-50,55 27,-91-48,0-1,1-1,-1 0,1-1,28 3,332 37,-299-32,129 27,-161-31,0-1,1-3,-1-1,52-6,-2 2,-63 2,-18 1,-1 0,1-2,-1 1,1-2,16-3,-26 4,0 0,0 0,0-1,0 1,0-1,0 1,0-1,0 0,-1 0,1-1,-1 1,0 0,0-1,0 1,0-1,0 0,0 0,-1 0,1 0,-1 0,0 0,0 0,0 0,0 0,0-4,3-23,-2 0,-1 0,-3-35,0 37,1-1,2 1,7-53,0 33,3-73,-6 45,-5 73,0 0,1 0,-1 0,1 0,0 0,0 0,0 0,0 1,0-1,1 0,-1 1,1-1,0 1,-1-1,1 1,0 0,3-2,-4 3,0 0,0 1,0-1,0 1,0 0,0-1,0 1,0 0,0-1,0 1,0 0,0 0,0 0,0 0,0 0,0 0,0 0,1 1,0-1,0 1,0 0,0 0,0 0,0 1,-1-1,1 0,0 1,0-1,-1 1,1-1,-1 1,2 3,3 6,0 1,-1 0,0 0,-1 0,0 1,-1-1,-1 1,2 20,8 35,40 83,-37-114,-1 0,-2 0,-2 1,9 63,-3-11,-3-18,-13-72,0 0,-1 0,1 0,0 0,0 0,0 0,0 0,0-1,-1 1,1 0,0 0,0 0,0 0,0 0,-1 0,1 0,0 0,0 0,0 0,0 0,-1 0,1 0,0 0,0 0,0 0,-1 0,1 0,0 0,0 0,0 0,0 1,0-1,-1 0,1 0,0 0,0 0,0 0,0 0,0 0,0 1,-1-1,1 0,0 0,0 0,0 0,0 1,0-1,0 0,0 0,0 0,0 1,-12-19,-74-127,-7 3,-146-172,-282-231,490 515,-2 0,-1 2,-65-40,57 52,36 15,0-1,1 1,-1-1,1-1,-1 1,1-1,-9-6,11 6,-1 0,1 1,-1 0,1-1,-1 1,0 0,0 1,0-1,0 1,0-1,0 1,-5 0,6 1,1 0,-1 0,1 1,-1-1,1 1,0-1,-1 1,1 0,0 0,0 0,0 0,0 0,0 1,0-1,0 0,0 1,0 0,0-1,1 1,-1 0,1 0,-1 0,0 3,-17 24,7-10,0 0,-16 17,22-29,-1-1,1 0,-2 0,1-1,0 1,-1-2,0 1,-12 4,-62 21,50-19,1 1,-31 16,-14 15,23-12,-77 32,-128 19,91-34,20-10,103-29,1 2,-80 32,77-23,-1-2,-1-2,-93 18,134-33,0 1,0 0,0 0,0 1,0-1,-10 8,-5 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07T11:25:02.400"/>
    </inkml:context>
    <inkml:brush xml:id="br0">
      <inkml:brushProperty name="width" value="0.15875" units="cm"/>
      <inkml:brushProperty name="height" value="0.15875" units="cm"/>
      <inkml:brushProperty name="color" value="#C59FCB"/>
    </inkml:brush>
  </inkml:definitions>
  <inkml:trace contextRef="#ctx0" brushRef="#br0">0 3972 24575,'1'-2'0,"0"1"0,0-1 0,0 0 0,0 0 0,0 1 0,0-1 0,1 1 0,-1-1 0,0 1 0,1 0 0,-1-1 0,1 1 0,0 0 0,2-2 0,7-5 0,519-452 0,-426 381 0,-3-5 0,144-156 0,551-561 0,-182 259 0,-167 200 0,-30 89 0,-185 133 0,313-115 0,267-44 0,-503 186-394,3 14 0,494-62 0,-588 118 369,442-57 247,-49 7 850,5 57-1159,-500 25 87,0 5 0,-2 5 0,0 5 0,120 42 0,-151-40 0,255 75 0,-232-74 0,133 15 0,-204-38 0,-1 2 0,0 1 0,0 1 0,-1 2 0,0 1 0,0 2 0,-1 1 0,-1 2 0,29 19 0,117 94 0,-148-105 0,-2 2 0,0 2 0,39 52 0,-16-11 0,127 185 0,-154-220 0,33 35 0,-31-40 0,36 55 0,-51-67 0,10 14 0,-1 0 0,-2 1 0,-1 1 0,-2 1 0,17 58 0,67 234 0,-59-211 0,-34-101 0,1 0 0,1-1 0,0 1 0,1-1 0,1-1 0,-1 1 0,2-2 0,0 1 0,0-1 0,1-1 0,13 10 0,17 11 0,84 48 0,-105-68 0,260 127 0,-33-20 0,-29-12 0,-129-73 0,-48-19 0,0 2 0,49 27 0,-36-15 0,113 39 0,-37-16 0,241 122 0,-229-105 0,-24-15 0,77 39 0,-148-65 0,-17-9 0,0-2 0,52 20 0,-4-11 0,69 27 0,-116-40 0,45 11 0,23 9 0,-72-22 0,1-1 0,0-2 0,49 8 0,-64-12 0,0 1 0,0 0 0,0 1 0,-1 0 0,18 10 0,19 8 0,-32-15 0,32 19 0,-38-20 0,0-1 0,0 0 0,0 0 0,0-1 0,1-1 0,19 5 0,5 0 0,-1 0 0,58 26 0,35 10 0,14-8 0,281 88 0,-391-115 0,39 8 0,-40-10 0,41 14 0,-58-18 0,0 0 0,1 0 0,-1-1 0,0-1 0,21 0 0,78-4 0,-40 0 0,-61 2-91,4-1-50,0 1-1,-1 0 1,1 1-1,0 1 0,-1 1 1,1 0-1,-1 1 1,17 6-1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1:29:19.901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518 337,'144'-2,"-17"0,189 19,86 30,-114-15,24 24,-278-49,47 7,108 4,256-14,-238-6,895 2,-1080-2,0 0,29-7,31-2,72 11,33-2,-123-9,-46 7,-1 1,28-2,-9 5,-24 1,0-1,0 0,-1 0,1-2,-1 1,1-2,-1 1,1-1,-1-1,18-9,1-4,-14 7,-1 1,1 1,26-10,-40 17,0 1,0-1,0 0,0 0,0 1,0-2,0 1,0 0,0 0,-1 0,1-1,0 1,-1-1,0 1,1-1,-1 0,0 0,2-2,-3 3,0 0,0 1,0-1,1 1,-1-1,0 1,0-1,-1 0,1 1,0-1,0 1,0-1,0 1,0-1,-1 1,1-1,0 1,0-1,-1 1,1-1,0 1,-1-1,1 1,-1-1,-1-1,0 1,0 0,0 0,0 0,0 0,0 1,0-1,0 0,0 1,-3-1,-21-2,0 1,-1 1,-38 3,-83 16,20-1,-721 24,-7-41,367-2,414 2,-12 2,0-5,-99-15,-176-36,265 41,-114 0,-101 15,103 0,-424-2,627 0,0 0,-1 0,1 1,0 0,0 0,-12 4,17-5,0 1,0-1,0 1,0-1,0 1,0 0,1-1,-1 1,0 0,0 0,0-1,1 1,-1 0,0 0,1 0,-1 0,1 0,-1 2,1-2,-1 1,1 0,0 0,0 0,0 0,1-1,-1 1,0 0,1 0,-1 0,1-1,-1 1,1 0,1 2,25 34,-4-7,5 11,-19-29,0 0,-1 0,-1 0,8 20,-6-8,18 48,-24-66,1 0,-1 0,1-1,1 1,-1-1,1 0,9 9,-13-14,1 0,-1 0,1 0,0-1,0 1,0 0,-1 0,1-1,0 1,0-1,0 0,0 0,0 0,0 1,0-2,0 1,0 0,0 0,3-2,41-15,-17 5,7 3,0 1,0 2,50-3,112 8,-142 4,0 2,93 22,105 44,-160-43,-11-7,34 10,358 129,-64-22,-359-123,0-2,1-3,1-2,78 2,397-6,-282-6,-228 2,-1-1,1 0,22-5,-32 4,-1-1,1 0,-1 0,0-1,0 0,0 0,0-1,12-10,-5 4,1 1,-1 1,21-9,-19 10,-1-1,-1 0,18-13,-5 0,-13 11,-1 0,-1-1,17-18,-13 9,-11 11,2 1,-1 0,1 0,1 1,-1 0,1 1,1 0,-1 0,1 1,12-6,-22 12,0 0,0 0,0 0,0-1,0 1,0 0,-1 0,1 0,0 0,0 0,0 0,0 0,0 0,0-1,0 1,0 0,0 0,0 0,0 0,0 0,0 0,0 0,0-1,0 1,0 0,0 0,0 0,0 0,0 0,0 0,0-1,0 1,0 0,0 0,0 0,0 0,0 0,0 0,0 0,0-1,0 1,1 0,-1 0,0 0,0 0,0 0,0 0,0 0,0 0,0 0,0 0,1 0,-25-3,-42 3,59 0,-322-1,-185 4,283 22,54-3,19 1,31-4,75-13,-3-1,-76 18,66-6,-350 78,-320 43,655-125,-140 5,-83-20,101-1,178 2,24 1,0 0,0 0,-1 0,1 0,0 0,0 0,0 0,0 0,0 0,0 0,0 0,-1 0,1 0,0 0,0 0,0 0,0 0,0 0,0 0,0 0,-1 0,1 0,0 0,0 0,0 0,0 0,0 0,0 0,0 0,0-1,-1 1,1 0,0 0,0 0,0 0,0 0,0 0,0 0,0 0,0 0,0-1,0 1,0 0,0 0,0 0,0 0,0 0,0 0,0 0,0-1,0 1,0 0,0 0,0 0,0 0,0 0,0 0,0 0,0-1,0 1,0 0,0 0,0 0,0 0,0 0,0 0,0 0,7-2,-1 0,0 0,0 1,1 0,-1 1,8-1,436 4,5 31,386 79,-833-112,-1 1,0 1,1-1,-1 1,0 1,9 5,-15-9,0 1,0 0,0-1,0 1,0 0,0-1,0 1,0 0,-1 0,1 0,0 0,-1 0,1-1,0 1,-1 0,0 1,1-1,-1 0,1 0,-1 0,0 0,0 0,0 0,0 0,0 0,0 1,0-1,0 0,0 0,0 0,0 0,-1 0,1 0,0 0,-1 0,1 0,-1 0,0 0,1 0,-1 0,0 0,1 0,-1 0,0 0,0-1,0 1,1 0,-1-1,-2 2,-9 6,-1-1,-1 1,1-2,-1 0,0-1,-1 0,-24 4,-18 7,28-5,1 0,-37 21,56-27,8-5,0 1,0-1,0 1,-1-1,1 1,0-1,0 1,0 0,0 0,0-1,1 1,-1 0,0 0,0 0,0 1,3-1,0 0,0 0,0 0,1 0,-1-1,1 1,-1-1,0 1,1-1,-1 0,1 0,-1 0,4-1,299 3,315 19,3 52,-476-47,263 80,-391-100,0 1,-1 1,0 0,27 18,-43-25,0 0,-1 0,1 0,0 0,-1 1,0-1,1 0,-1 1,0 0,0-1,0 1,0-1,0 1,0 0,0 0,0 0,-1 0,1-1,0 4,-1-4,-1 1,1 0,0-1,-1 1,1 0,-1-1,1 1,-1-1,0 1,0-1,0 1,0-1,0 0,0 0,0 1,0-1,0 0,-2 1,-7 5,0 0,-1-1,1-1,-1 1,-17 4,-417 115,300-90,68-16,-559 129,-10-53,572-92,-90-9,73 1,85 5,0 0,0 0,0-1,0 0,0 1,0-2,-8-2,12 3,0 0,0 0,0-1,0 1,0-1,0 0,1 1,-1-1,1 0,-1 0,1 0,-1 0,1 0,0-1,0 1,0 0,0 0,0-5,-2-1,0 1,-1-1,0 0,0 1,0 0,-1 0,0 0,0 1,-8-8,-7-4,-36-25,36 28,-433-289,290 199,110 73,30 18,0 0,0-2,-28-25,50 40,0 0,0 1,0-1,0 0,0 1,0-1,1 0,-1 0,0 0,1 0,-1 0,0 0,1 0,-1 0,1 0,0 0,-1 0,1 0,0 0,-1 0,1 0,0 0,0-1,0 1,0 0,0 0,0 0,1 0,-1 0,0 0,0 0,1-1,-1 1,1 0,-1 0,1 0,0-1,2 0,0 0,1-1,-1 1,0 1,1-1,-1 0,1 1,0 0,0 0,-1 0,8-1,45-4,0 2,76 4,92 10,0 11,-2 9,250 68,-448-92,140 41,-135-37,-1 1,-1 2,38 22,-54-26,1 0,-1 0,-1 1,0 1,10 12,-20-22,1-1,-1 0,0 0,0 0,0 1,1-1,-1 0,0 0,0 1,0-1,0 0,0 1,0-1,1 0,-1 0,0 1,0-1,0 0,0 1,0-1,0 0,0 1,0-1,0 0,0 0,-1 1,1-1,0 0,0 1,0-1,0 0,0 0,0 1,-1-1,1 0,0 1,-14 4,-27-2,37-3,-381-22,259 11,-765-82,447 44,365 41,-134 2,182 3,30 3,1 0,0 0,0 0,0 0,0 0,0 0,0 0,0 0,0 0,0 0,-1 0,1 0,0 0,0 0,0 0,0 0,0 0,0 0,0 0,0 0,0 0,0 0,-1 0,1 0,0 0,0-1,0 1,0 0,0 0,0 0,0 0,0 0,0 0,0 0,0 0,0 0,0 0,0-1,0 1,0 0,0 0,0 0,0 0,0 0,0 0,0 0,0 0,0 0,0-1,0 1,0 0,0 0,0 0,0 0,0 0,0 0,0 0,0 0,0 0,0 0,0 0,0-1,1 1,-1 0,0 0,0 0,0 0,0 0,0 0,20-4,43-1,0 3,1 3,113 17,-170-17,0 1,-1 0,1 0,-1 1,0-1,8 6,-13-8,0 1,0-1,0 1,0 0,0-1,0 1,0 0,0 0,-1 0,1 0,0 0,-1 0,1 0,-1 0,1 0,-1 0,1 0,-1 1,0-1,0 0,0 0,0 0,-1 0,1 0,-1 0,1 0,-1 0,1 0,-1 0,1-1,-1 1,0 0,1 0,-1-1,0 1,0 0,0-1,1 1,-1-1,0 1,0-1,0 1,-2 0,-5 2,1 0,-1-1,0 0,0 0,-1-1,1 0,-12 0,9-1,0 1,1 1,-16 3,25-5,0 0,0 0,0 1,1-1,-1 0,0 0,0 1,0-1,1 0,-1 1,0-1,0 1,0-1,1 1,-1-1,0 1,1-1,-1 1,1 0,-1-1,1 1,-1 0,1 0,-1-1,1 1,0 0,-1 0,1 0,0 0,0-1,-1 1,1 0,0 0,0 0,0 0,0 0,0 0,0-1,1 1,-1 0,0 1,3 3,0 0,-1 0,2-1,-1 1,0-1,8 7,40 38,75 56,-89-76,646 496,-413-322,-232-175,-22-17,-1 0,0 1,17 18,-32-30,1 0,-1 1,1-1,-1 0,1 1,-1-1,1 1,-1-1,0 1,1-1,-1 1,0-1,1 1,-1-1,0 1,0-1,0 1,1-1,-1 1,0-1,0 1,0 0,0-1,0 1,0-1,0 1,0-1,0 1,0 0,0-1,-1 1,1-1,0 1,0-1,0 1,-1-1,1 1,0-1,-1 1,1-1,0 1,-1-1,1 0,-1 1,1-1,-1 1,1-1,-1 0,1 0,-1 1,1-1,-1 0,1 0,-2 1,-36 6,32-7,-371 43,351-38,-49 14,58-13,0-1,-1 0,0-2,1 0,-1-1,-21 0,36-2,1-1,-1 1,0 0,1-1,-1 1,1-1,-1 0,0 0,1 0,0 0,-1 0,1 0,0-1,-1 1,1-1,0 0,0 1,0-1,-2-3,3 3,1 1,-1-1,1 0,-1 1,1-1,0 0,0 1,0-1,0 1,0-1,0 0,0 1,0-1,1 0,-1 1,1-1,-1 1,1-1,0 1,-1-1,1 1,0-1,0 1,0 0,0 0,0-1,0 1,0 0,1 0,-1 0,0 0,4-1,15-13,1 1,0 2,2 0,-1 1,1 1,39-11,5 3,78-10,-143 28,6-1,0-1,-1 1,1-1,-1-1,10-3,-16 5,0 1,0-1,0 1,0-1,0 0,0 1,0-1,0 0,-1 0,1 0,0 0,-1 1,1-1,-1 0,1 0,-1 0,1 0,-1 0,1 0,-1-1,0 1,0 0,0 0,0 0,0 0,0 0,0 0,0 0,0 0,0-1,0 1,-1 0,1 0,0 0,-1 0,1 0,-1 0,1 0,-1 0,0 0,1 1,-1-1,0 0,1 0,-3-1,-15-18,-2 0,0 1,-1 1,-41-27,39 29,-97-63,-3 6,-209-92,284 147,38 16,0-2,0 1,0-1,1 0,-1-1,-12-9,22 14,0 0,-1 0,1-1,0 1,-1 0,1 0,0 0,0-1,-1 1,1 0,0 0,0-1,0 1,0 0,-1 0,1-1,0 1,0 0,0-1,0 1,0 0,0 0,0-1,0 1,-1 0,1-1,0 1,0 0,1-1,-1 1,0 0,0-1,0 1,0 0,0-1,0 1,13-6,20 2,-31 4,35 1,0 1,-1 2,1 2,-1 1,53 18,-158-21,-625-6,689 2,3 0,-1-1,1 1,0 0,0 0,-1 0,1 0,0 0,0 1,-1-1,1 1,0 0,0-1,0 1,0 0,0 0,0 0,-3 2,6-1,0-1,0 0,1 0,-1 1,1-1,-1 0,0 0,1 0,0-1,-1 1,1 0,-1-1,1 1,2 0,2 1,19 9,1-2,0 0,0-2,1-1,35 4,56 13,-50-4,1-3,83 9,899 120,-974-132,22 0,-48-7,-1 2,0 2,66 22,-42 2,-59-26,1-1,0 0,0-1,0 0,1-1,32 5,145-8,-106-4,-79 2,-1-1,1 0,0-1,-1 0,1 0,-1-1,0 0,0 0,0-1,9-6,16-6,-8 4,0 0,1 2,1 1,0 1,0 2,0 0,1 2,52-2,-60 6,-12 0,0 0,1 0,-1 1,0 0,11 3,-17-3,1-1,-1 1,0 0,0 0,-1 0,1 1,0-1,0 0,0 1,-1-1,1 1,-1-1,1 1,-1 0,0 0,0 0,1 0,-1 0,0 0,-1 0,1 0,0 0,-1 0,1 4,1 12,0 0,-2 0,0 0,-4 27,3-42,1 0,-1 0,0 0,0-1,0 1,-1 0,1 0,-1-1,1 1,-1 0,0-1,0 0,0 1,0-1,-1 0,1 0,-1 0,1-1,-5 3,-6 3,0-1,-1 0,-15 3,28-9,-282 73,-1141 136,1361-203,-218 14,205-18,-121-13,-83-43,150 26,109 22,-1 0,-26-13,-14-4,49 18,0-1,0 0,-14-9,-19-9,24 14,-18-7,-52-32,91 48,-1 1,0-1,1 0,-1 0,0 0,1 0,-1-1,1 1,0 0,-1 0,1-1,0 1,0-1,0 0,0 1,0-1,0 1,1-1,-1 0,0 0,1 0,-1 1,1-1,0 0,0 0,0 0,0 0,0 0,0 1,0-1,1-4,1 4,0-1,0 0,0 1,0-1,0 1,0 0,1-1,-1 1,1 0,0 0,-1 1,1-1,0 1,0-1,0 1,0 0,0 0,7-1,24-5,0 2,65-2,76 10,-120-1,122 5,212 4,-379-10,0 0,1 0,-1 1,0 0,0 1,0 0,-1 0,1 1,10 6,-15-8,-1 1,0-1,0 1,0 0,0 0,0 0,0 1,-1-1,0 1,0 0,0 0,0 0,0 0,-1 1,0-1,0 1,0-1,0 1,-1 0,2 7,-3-11,0 1,0 0,0 0,0 0,-1-1,1 1,0 0,-1 0,1 0,-1-1,0 1,0 0,1-1,-1 1,0-1,0 1,-1-1,1 1,0-1,0 0,-1 0,1 1,-1-1,1 0,-1 0,1-1,-1 1,0 0,1 0,-1-1,0 1,0-1,1 1,-4-1,-12 7,27-2,16 1,222 46,1140 273,-1370-321,-9-2,0 0,1 0,-1 1,-1 0,1 0,0 1,-1 0,1 1,-1-1,-1 2,1-1,7 8,-13-12,0 1,0-1,0 0,0 0,0 0,0 0,0 0,0 0,1 0,-1-1,0 1,1-1,-1 0,0 1,1-1,-1 0,1-1,-1 1,0 0,1-1,-1 1,0-1,0 0,1 0,-1 0,0 0,4-2,4-2,-1-1,1-1,-1 1,14-13,-8 5,-1 0,0-1,-1-1,17-24,-25 30,0 1,0-1,-1 0,0-1,-1 1,0-1,-1 1,0-1,-1 0,1-12,-2 0,0 10,0 1,1-1,5-24,-5 33,0 0,1 1,-1-1,1 0,0 0,0 1,0-1,1 1,-1 0,1 0,0 0,0 0,0 0,0 0,0 1,6-4,4-2,9-4,0-2,22-19,-39 29,0 0,0-1,-1 1,1-1,-1-1,0 1,-1 0,1-1,-1 0,0 0,-1 0,1 0,2-11,18-89,-21 201,-2 745,-1-833,1 1,-1-1,-1 0,1 0,-1 0,0 0,-1 0,0 0,0-1,0 1,-1-1,0 0,0 0,-1 0,0 0,0-1,0 0,0 0,-1 0,-8 5,-13 7,0-1,-1-2,-44 17,24-11,20-10,-1-1,0-1,0-2,-1-1,1-2,-42 0,20 0,-35 8,52-6,-47 2,-319-8,378 2,0 1,-31 7,29-4,-44 3,-107-10,-73 4,233 0,1 1,0 0,0 1,-18 8,16-6,0 0,-28 5,23-7,-27 4,-94 3,108-8,0 1,1 1,-1 2,-47 16,65-16,1 0,0 1,0 1,1 0,0 1,-18 17,19-16,1 2,1-1,-12 17,-12 14,-12 7,-38 42,80-86,1 1,1-1,-1 1,1 0,0 0,-3 12,3-12,1 1,-1 0,-1-1,1 1,-8 10,-45 67,15-21,28-43,1 1,1 0,-9 28,14-32,-2 0,0-1,0 1,-2-2,0 1,-16 18,15-24,0-2,0 0,-16 10,-23 18,39-25,0 0,1 0,1 1,-1 1,-9 20,9-17,-1-3,0-1,-1 0,0 0,-1-1,-23 16,23-17,4-4,-1 0,0 0,0-1,0-1,-1 1,0-2,-22 7,30-10,0 0,0 0,0-1,0 1,0-1,0 0,0 0,-1 0,1 0,0-1,0 1,0-1,0 0,0 0,0 0,0 0,0 0,1-1,-1 1,0-1,1 0,-1 0,1 0,-1 0,1 0,0-1,0 1,0 0,0-1,1 0,-1 1,1-1,-3-6,-5-16,1-1,1-1,1 1,-3-39,2-109,7 137,40-1129,38 581,-24 145,-39 284,-14 149,0 0,0 0,1 0,0 0,0 0,0 1,1-1,0 0,1 1,-1 0,7-9,-7 12,-1 1,1 0,-1-1,1 1,0 0,-1 0,1 1,0-1,0 0,1 1,-1 0,0 0,0 0,1 0,-1 0,0 1,1-1,-1 1,0 0,1 0,-1 1,1-1,-1 0,0 1,1 0,2 1,17 8,0 0,-1 2,0 0,-1 1,36 30,-5-4,80 56,167 106,-287-195,182 96,-147-80,2-3,61 17,59 9,573 139,-696-174,-2 2,87 35,-90-33,-35-12,1 0,-1 0,1 0,-1 1,0 0,0 0,0 1,0 0,-1 0,6 5,-1 0,-5-5,0 1,-1-1,0 1,0 0,7 10,-10-14,-1 1,1-1,-1 1,1-1,-1 1,1-1,-1 1,0-1,0 1,0-1,0 1,0 0,0-1,0 1,-1-1,1 1,0-1,-1 1,1-1,-1 1,0-1,1 1,-1-1,0 0,0 1,0-1,0 0,0 0,-2 2,-3 2,0-1,0 1,0-1,-1 0,0 0,0-1,0 0,0 0,-13 3,11-4,-177 52,-2-8,-2-8,-210 13,239-38,1-7,-252-23,287 2,2-6,0-5,-219-77,284 85,42 14,1 0,0-2,0 1,0-2,0 0,-26-18,39 24,0-1,0 0,0 1,1-1,-1 0,0 0,1 0,0 0,-1 0,1 0,0-1,-1-2,2 4,-1 0,1 0,0 0,0 0,0 0,0 0,0 0,0 0,0 0,1 0,-1 0,0 0,1 0,-1 0,0 0,1 0,-1 0,1 0,0 0,0-1,4-2,-1 1,0 0,1 0,-1 0,1 0,0 1,0 0,0 0,0 0,10-1,46-10,0 3,73-3,132 7,-189 5,-46 1,59-2,0 4,94 14,-167-12,-1-1,1 2,-1 0,0 1,0 1,-1 0,0 1,0 0,-1 2,0-1,0 2,-1 0,0 1,21 25,-31-31,1-1,-1 0,0 1,-1 0,0 0,1 0,-2 0,1 0,-1 0,0 0,0 0,-1 1,1-1,-2 0,1 0,-1 1,1-1,-2 0,1 0,-1 0,0 0,0 0,-5 9,-2 2,-1 1,0-1,-1-1,-1 0,-1-1,-16 17,-23 16,-2-3,-1-1,-75 44,100-67,2 2,0 1,2 1,1 1,1 1,-21 32,11-24,28-30,0 1,1-1,0 1,0 0,0 0,1 1,-1-1,-3 10,-44 83,36-72,0 2,-11 30,21-45,-2 1,0-1,0 0,-13 13,-1 5,13-20,-1 0,0-1,-1-1,0 1,0-2,-1 0,-1 0,1-1,-19 9,-2-1,-1-2,-60 17,80-27,0-1,0 0,-1-1,0-1,1 0,-1-1,0-1,-26-4,36 4,1 0,-1 0,0-1,1 1,0-1,-1 0,1 0,0-1,0 1,0-1,0 0,0 0,1 0,0-1,-1 1,1-1,0 0,1 0,-1 0,1 0,0 0,0 0,0-1,0 1,1-1,0 0,0 1,0-1,0 0,1 1,0-6,0-3,1 0,1 1,0-1,1 1,0 0,1 0,1 0,7-15,5-7,33-47,45-42,-59 79,42-65,-73 100,1 0,0 1,0 0,1 0,0 0,0 1,1 0,0 1,0-1,0 1,1 1,0 0,0 0,1 1,-1 0,1 0,0 1,0 1,0-1,0 2,0-1,18 1,-8 1,1-2,0 0,-1-1,0-1,0 0,0-2,0 0,-1-2,22-11,-18 6,-1-1,0 0,-2-2,1-1,-2-1,34-39,188-239,127-146,-166 223,411-344,-581 538,60-36,-76 53,1 0,0 0,0 2,1 0,31-6,-41 11,-1 0,1-1,-1 0,1 0,-1-1,0 0,13-8,-17 9,0 0,-1-1,1 1,-1-1,0 0,0 1,0-1,0 0,0 0,-1-1,1 1,-1 0,0 0,0-1,0 1,0 0,0-1,-1 1,0-5,0-1,1 0,0 0,0 1,0-1,1 1,0-1,1 1,0 0,0 0,1 0,0 0,1 0,-1 1,10-11,-3 6,1 0,0 1,1 0,0 1,1 0,0 2,0-1,1 1,0 1,0 1,1 0,0 1,0 1,0 0,1 1,-1 1,1 1,27 0,-39 1,1 0,-1-1,1 1,-1-1,0-1,1 1,-1-1,0 0,0 0,7-3,44-35,-43 30,0 0,25-14,47-20,-41 19,86-34,-118 55,-1-2,1 1,-1-2,10-7,-12 7,0 1,0 1,1 0,0 0,19-6,-19 7,1-1,-1 0,-1 0,1-1,-1 0,0-1,0 0,-1 0,9-11,25-18,-11 14,66-32,-3 1,-67 38,-23 13,0 0,0 0,0 0,-1-1,1 1,-1-1,1 0,-1 0,0 0,0 0,0-1,0 1,-1-1,0 0,1 1,2-9,12-25,38-60,-28 53,-17 29,1 0,1 1,26-26,-22 25,-1-1,16-23,-8 11,2 0,1 2,0 1,2 1,53-35,-42 30,-31 24,-1 0,1 1,0 0,0 1,0 0,1 0,-1 0,1 1,10-1,12-4,-19 3,-1 0,0-1,0 0,-1-1,0 0,0-1,17-14,-15 11,1 0,0 2,19-11,-23 15,0 0,0-1,0 0,-1 0,0-1,0 0,0 0,-1-1,0 0,0-1,9-14,-10 14,1 0,-1 0,1 0,14-10,-15 12,1 0,-1 0,0 0,0-1,-1 0,0 0,5-10,-5 8,1 0,0 0,1 0,14-14,10-13,-25 28,-1 1,1 0,1 0,-1 1,1-1,0 2,1-1,-1 1,1 0,0 0,0 1,1 0,0 1,-1 0,1 0,14-2,-5 1,0-1,0-1,-1-1,0-1,0 0,-1-1,18-13,-17 13,0-1,26-8,-27 11,0 1,-1-2,28-18,-34 20,0 1,0 0,1 0,0 1,0 1,0-1,16-2,-13 3,1-1,-1 0,22-10,-29 10,-3 3,-1 0,1-1,0 1,0-1,-1 0,1 0,-1 0,0 0,4-4,-53 27,33-10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1:29:42.428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3120 1,'-11'0,"0"0,0 1,1 1,-1 0,-21 6,28-7,0 1,0 0,1 0,-1 0,0 0,1 0,-1 1,1 0,0 0,-1 0,1 0,1 0,-1 0,0 1,1-1,0 1,-3 6,4-7,0 0,-1 0,1 0,-1 0,1 0,-1-1,0 1,0-1,0 1,0-1,0 0,-1 0,1 0,-5 3,3-4,-1 1,1 0,-1-1,0 0,1 0,-1 0,0-1,0 0,-5 0,-53-1,27 0,-45 4,69-1,0 0,-1 0,1 1,1 1,-1 0,0 0,-16 10,-44 23,67-36,-1 1,0-1,0 1,1-2,-1 1,0-1,0 1,0-2,0 1,-10-3,-8 1,-385 1,223 2,181-1,-1 0,1 1,0 0,-1 0,1 0,0 1,0 0,-9 4,12-5,6-5,0 0,0 1,1 0,0 0,6-3,9-1,0 1,0 0,0 2,1 0,0 2,34-1,-32 4,0 0,0 1,31 7,-32-5,-1-1,1-2,-1 0,27-2,41 1,-87 0,0 0,0 1,-1-1,1 0,0 1,0-1,-1 1,1-1,0 1,-1 0,1 0,-1 0,1 0,2 2,-3-2,-1 0,1 0,-1-1,1 1,-1 0,1 0,-1 0,0 0,1 0,-1 0,0 0,0 0,1 0,-1 0,0 0,0 0,0 0,0 0,-1 0,1 1,-1 0,0 0,0 1,0-1,0 0,0 0,0 0,-1 0,1 0,-1 0,0 0,1 0,-1 0,0-1,0 1,0-1,0 1,0-1,-1 0,-3 2,-11 1,1-1,-1 0,0-1,0-1,0-1,0 0,-18-4,-22 2,29 3,-51 10,36-4,25-3,-1 0,1 2,-22 8,27-8,-1 0,-1-2,1 0,-1 0,1-2,-21 2,-24-5,42 0,1 0,-1 1,0 1,0 0,0 1,1 1,-1 1,1 0,-20 8,7 0,1-1,-2-2,-34 6,-53 17,67-14,-78 33,75-28,35-16,0 0,1 2,0 0,0 1,-19 15,-21 22,54-45,0 1,0-1,-1 0,1-1,-1 1,0-1,-5 2,7-2,-1 0,0 0,1 0,-1 0,0 0,1 0,-1 1,1-1,0 1,-1 0,1 0,0 0,0 0,-3 4,-11 20,12-18,-1 0,1-1,-2 1,1-1,-1 0,0-1,-1 1,1-1,-13 8,14-10,-1 0,1 0,0 0,0 0,1 1,-1 0,1 0,0 0,1 1,-1-1,1 1,0 0,0 0,1 0,0 0,0 0,0 0,-1 10,0-6,0-2,-1 1,0 0,0-1,-1 0,-1 0,1 0,-1 0,0-1,-1 0,0 0,-12 9,-24 26,21-20,17-17,-1 1,1-1,1 1,-1-1,-7 14,0 6,-2-1,0 0,-1-1,-2-1,-28 31,13-24,-39 27,52-42,-23 10,34-20,-1 1,1-1,0 2,-8 6,-54 31,59-35,0-2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1:29:50.772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3011,'25'1,"0"-2,0 0,42-10,5 0,-64 10,-1 1,0 0,0 0,1 1,-1 0,0 0,13 4,-19-5,-1 0,1 0,0 0,0 1,-1-1,1 0,0 0,-1 1,1-1,0 0,-1 1,1-1,-1 0,1 1,-1-1,1 1,-1-1,1 1,-1-1,1 1,-1 0,0-1,1 1,-1-1,0 1,1 0,-1-1,0 1,0 0,0 0,1-1,-1 1,0 0,0-1,0 1,0 0,0-1,-1 1,1 0,0 0,0-1,0 1,-1 0,1-1,0 1,-1 0,1-1,0 1,-1-1,1 1,-1-1,1 1,-1-1,1 1,-1-1,1 1,-1-1,0 1,-3 2,0 0,0-1,0 0,0 1,0-1,0-1,-9 4,-15 1,4-1,-1 0,-46 2,143-17,-46 6,43-3,-57 7,1-1,0-1,0 0,-1 0,1-1,-1-1,0 0,0 0,0-2,15-8,9-6,46-18,0 8,-50 19,-1-1,44-24,32-16,-37 19,-60 29,1 0,0 0,20-4,-21 7,-1-1,0-1,-1 1,1-1,0-1,14-8,-1-1,-1 0,1 2,34-12,-54 21,1 1,-1 0,1-1,-1 1,0-1,0 0,0 0,0 0,0 0,0 0,0-1,-1 1,1 0,-1-1,1 1,-1-1,0 0,0 1,0-1,-1 0,1 1,-1-1,1 0,-1-3,1-11,0 0,-4-34,1 18,0 15,0 1,-5-20,4 28,1 0,0-1,0 1,1-1,0 1,1-1,0 1,1-1,0 0,0 1,5-19,-4 25,1 0,-1 0,0 1,1-1,-1 0,1 1,0 0,0-1,0 1,0 0,0 1,1-1,-1 0,1 1,-1 0,1 0,-1 0,8-1,-8 1,0 1,0-1,1 1,-1 0,0-1,0 2,1-1,-1 0,0 1,0-1,0 1,0 0,0 0,0 0,0 0,0 1,0-1,0 1,-1 0,1-1,4 6,-4-3,-1 0,0 0,0 1,0-1,-1 0,1 1,-1 0,0-1,0 1,-1 0,1 6,-4 59,0-32,4-6,0-22,-1-1,1 0,-2 0,1 0,-1 0,-4 16,4-25,1 1,0 0,0 0,0-1,-1 1,1 0,0 0,-1-1,1 1,0 0,-1-1,1 1,-1-1,1 1,-1 0,0-1,1 1,-1-1,1 0,-1 1,0-1,0 1,1-1,-1 0,0 0,1 1,-1-1,0 0,0 0,0 0,1 0,-2 0,0 0,0-1,1 0,-1 0,0 0,1 0,-1 0,0 0,1 0,0-1,-1 1,1-1,-2-2,-5-6,1-1,-11-20,-6-20,1 0,-17-61,32 76,1 1,-1-47,-5-23,-9-11,6 40,3-1,-5-140,18 179,-1 12,1 0,1 1,1-1,2 0,0 1,13-41,-16 64,-1 0,1 0,0 0,0 0,0 0,0 1,0-1,0 0,0 0,1 1,-1-1,1 1,-1-1,1 1,-1 0,1-1,0 1,0 0,0 0,0 0,-1 1,1-1,0 0,0 1,0-1,1 1,-1 0,0-1,0 1,0 0,0 0,0 1,0-1,0 0,3 1,-1 1,0-1,0 1,-1 0,1 0,-1 0,1 1,-1-1,0 1,0 0,0 0,0 0,-1 0,1 0,-1 0,0 1,1-1,1 6,-1 4,1 1,-1 0,-1 0,-1 0,0 0,-1 0,0 0,-3 17,2-3,0-89,2-45,1 93,2 0,0 1,0 0,1 0,0 0,12-18,-1 0,10-17,1 1,3 2,43-51,-66 85,0-1,0 0,8-20,-10 20,0 1,0 1,1-1,0 1,10-12,-10 13,-1 1,-1-1,1 1,-1-1,0 0,-1-1,0 1,-1-1,1 1,-1-1,1-14,11-40,-14 63,5-16,0 1,0 0,2 0,0 0,1 1,0 0,1 0,0 1,15-16,-19 23,-1 0,0 0,0-1,-1 1,0-1,0 1,-1-1,1 0,1-11,10-26,5-11,-15 41,1 1,0-1,0 1,9-14,3-2,-15 23,1 1,-1 0,1 0,1 0,-1 0,1 0,-1 0,1 1,1 0,-1 0,0 0,1 0,0 1,7-4,5-2,-1-1,0-1,-1-1,17-15,5-4,-28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7T11:29:59.423"/>
    </inkml:context>
    <inkml:brush xml:id="br0">
      <inkml:brushProperty name="width" value="0.3" units="cm"/>
      <inkml:brushProperty name="height" value="0.6" units="cm"/>
      <inkml:brushProperty name="color" value="#CBBBA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1049,'3'-1,"-1"1,1-1,-1 0,0 0,1 0,-1-1,0 1,0-1,0 1,0-1,0 1,2-3,22-23,61-87,-59 73,45-49,88-68,-92 92,43-28,-53 45,-23 19,-12 8,1 2,35-22,-50 36,0 1,0 0,1 0,-1 2,1-1,0 1,0 1,0 0,1 0,14 0,0 1,-17 0,0 1,0-1,1 2,-1-1,0 1,0 1,13 3,-22-5,1 0,0 1,-1-1,1 1,-1 0,1-1,-1 1,1-1,-1 1,1 0,-1-1,0 1,1 0,-1-1,0 1,0 0,1 0,-1-1,0 1,0 0,0 0,0-1,0 1,0 0,0 0,0 0,0-1,-1 1,1 0,0 0,0-1,-1 1,1 0,0-1,-1 1,1 0,-1-1,1 1,-2 0,-20 28,6-16,-1-1,0 0,0-1,-38 17,-80 26,123-50,-18 5,-35 7,35-10,-34 13,52-15,-48 16,55-19,0 0,0 0,0 0,0-1,0 1,0-1,0 0,0-1,-8-1,13 2,0 0,0 0,-1 0,1 0,0 0,0 0,-1 0,1 0,0 0,0 0,0 0,-1 0,1-1,0 1,0 0,0 0,0 0,-1 0,1 0,0-1,0 1,0 0,0 0,0 0,0-1,0 1,-1 0,1 0,0 0,0-1,0 1,0 0,0 0,0-1,0 1,0 0,0 0,0 0,0-1,0 1,0 0,0 0,0-1,1 1,-1 0,0 0,11-13,20-8,-30 21,232-157,-25 15,-106 76,-73 47,1 1,54-24,-64 31,-16 9,-1 0,1 0,-1 0,1 1,-1-1,1 1,7-2,-10 3,0 0,0 1,0-1,0 0,0 1,0-1,0 0,0 1,0-1,0 1,0-1,0 1,0 0,0-1,-1 1,1 0,0 0,-1-1,1 1,0 0,-1 0,1 0,-1 0,1 0,-1 0,0 0,1 0,-1 0,0 0,0 0,0 0,1 0,-1 0,0 0,-1 2,3 7,-1 0,0 0,0 0,-1 1,-1-1,0 0,-3 15,2-19,0 0,0-1,0 1,-1-1,0 1,0-1,0 0,-1 0,1 0,-1-1,0 1,-1-1,1 0,-6 3,-254 170,215-146,36-24,0 1,-23 18,-37 49,57-57,0-1,0-1,-2 0,0-1,0 0,-30 15,31-22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">
            <a:extLst>
              <a:ext uri="{FF2B5EF4-FFF2-40B4-BE49-F238E27FC236}">
                <a16:creationId xmlns:a16="http://schemas.microsoft.com/office/drawing/2014/main" id="{266BE6A0-E20F-4D3E-A316-8FA331FA2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6E74B9F6-3336-4D60-AC54-66AC54C39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0" name="AutoShape 3">
            <a:extLst>
              <a:ext uri="{FF2B5EF4-FFF2-40B4-BE49-F238E27FC236}">
                <a16:creationId xmlns:a16="http://schemas.microsoft.com/office/drawing/2014/main" id="{9CF527BB-E4BA-4BDB-A31B-EE66A13F9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1" name="AutoShape 4">
            <a:extLst>
              <a:ext uri="{FF2B5EF4-FFF2-40B4-BE49-F238E27FC236}">
                <a16:creationId xmlns:a16="http://schemas.microsoft.com/office/drawing/2014/main" id="{5C4E49AB-7B71-4101-8D53-CB187CAB6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2" name="AutoShape 5">
            <a:extLst>
              <a:ext uri="{FF2B5EF4-FFF2-40B4-BE49-F238E27FC236}">
                <a16:creationId xmlns:a16="http://schemas.microsoft.com/office/drawing/2014/main" id="{3E2FDF18-DC91-4BDE-9107-18A4F7F06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3" name="AutoShape 6">
            <a:extLst>
              <a:ext uri="{FF2B5EF4-FFF2-40B4-BE49-F238E27FC236}">
                <a16:creationId xmlns:a16="http://schemas.microsoft.com/office/drawing/2014/main" id="{6E9BDC31-A90E-42AB-AE1A-39F45375F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4" name="AutoShape 7">
            <a:extLst>
              <a:ext uri="{FF2B5EF4-FFF2-40B4-BE49-F238E27FC236}">
                <a16:creationId xmlns:a16="http://schemas.microsoft.com/office/drawing/2014/main" id="{84E931A7-575C-4EB9-919A-DD7CF5FFA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5" name="AutoShape 8">
            <a:extLst>
              <a:ext uri="{FF2B5EF4-FFF2-40B4-BE49-F238E27FC236}">
                <a16:creationId xmlns:a16="http://schemas.microsoft.com/office/drawing/2014/main" id="{213863DF-022C-4877-9075-3AFE40C29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6" name="AutoShape 9">
            <a:extLst>
              <a:ext uri="{FF2B5EF4-FFF2-40B4-BE49-F238E27FC236}">
                <a16:creationId xmlns:a16="http://schemas.microsoft.com/office/drawing/2014/main" id="{6A2087BC-C50B-457F-A072-2FB48F91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7" name="AutoShape 10">
            <a:extLst>
              <a:ext uri="{FF2B5EF4-FFF2-40B4-BE49-F238E27FC236}">
                <a16:creationId xmlns:a16="http://schemas.microsoft.com/office/drawing/2014/main" id="{E2BF5ED4-14A4-426A-8AA1-A89BFDA20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8" name="AutoShape 11">
            <a:extLst>
              <a:ext uri="{FF2B5EF4-FFF2-40B4-BE49-F238E27FC236}">
                <a16:creationId xmlns:a16="http://schemas.microsoft.com/office/drawing/2014/main" id="{DAE5B4BF-9701-4BD0-AC0B-2C3BC6BA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89" name="AutoShape 12">
            <a:extLst>
              <a:ext uri="{FF2B5EF4-FFF2-40B4-BE49-F238E27FC236}">
                <a16:creationId xmlns:a16="http://schemas.microsoft.com/office/drawing/2014/main" id="{D8EA0165-30A2-44C4-B228-470AAED94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0" name="AutoShape 13">
            <a:extLst>
              <a:ext uri="{FF2B5EF4-FFF2-40B4-BE49-F238E27FC236}">
                <a16:creationId xmlns:a16="http://schemas.microsoft.com/office/drawing/2014/main" id="{B0C41B45-A433-4607-BC25-52C8B56E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1" name="AutoShape 14">
            <a:extLst>
              <a:ext uri="{FF2B5EF4-FFF2-40B4-BE49-F238E27FC236}">
                <a16:creationId xmlns:a16="http://schemas.microsoft.com/office/drawing/2014/main" id="{86BB63B3-D8F1-433E-AFC4-2CB720DB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2" name="AutoShape 15">
            <a:extLst>
              <a:ext uri="{FF2B5EF4-FFF2-40B4-BE49-F238E27FC236}">
                <a16:creationId xmlns:a16="http://schemas.microsoft.com/office/drawing/2014/main" id="{5C77656F-BECA-4A7F-A400-F65E16F9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3" name="AutoShape 16">
            <a:extLst>
              <a:ext uri="{FF2B5EF4-FFF2-40B4-BE49-F238E27FC236}">
                <a16:creationId xmlns:a16="http://schemas.microsoft.com/office/drawing/2014/main" id="{BA863089-A055-473B-BDB7-6985A8AA0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4" name="AutoShape 17">
            <a:extLst>
              <a:ext uri="{FF2B5EF4-FFF2-40B4-BE49-F238E27FC236}">
                <a16:creationId xmlns:a16="http://schemas.microsoft.com/office/drawing/2014/main" id="{F4D6C739-5B83-4005-B0AC-0AD666457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5" name="AutoShape 18">
            <a:extLst>
              <a:ext uri="{FF2B5EF4-FFF2-40B4-BE49-F238E27FC236}">
                <a16:creationId xmlns:a16="http://schemas.microsoft.com/office/drawing/2014/main" id="{DCDF87BE-EF0E-4E54-81ED-A821EC36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6" name="AutoShape 19">
            <a:extLst>
              <a:ext uri="{FF2B5EF4-FFF2-40B4-BE49-F238E27FC236}">
                <a16:creationId xmlns:a16="http://schemas.microsoft.com/office/drawing/2014/main" id="{0332EADF-3342-4483-AD77-25722E9E2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7" name="AutoShape 20">
            <a:extLst>
              <a:ext uri="{FF2B5EF4-FFF2-40B4-BE49-F238E27FC236}">
                <a16:creationId xmlns:a16="http://schemas.microsoft.com/office/drawing/2014/main" id="{6363F214-342A-4FD1-9740-6C3FE107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8" name="AutoShape 21">
            <a:extLst>
              <a:ext uri="{FF2B5EF4-FFF2-40B4-BE49-F238E27FC236}">
                <a16:creationId xmlns:a16="http://schemas.microsoft.com/office/drawing/2014/main" id="{4FA2A681-48D8-48D1-BB5B-615E7A613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599" name="AutoShape 22">
            <a:extLst>
              <a:ext uri="{FF2B5EF4-FFF2-40B4-BE49-F238E27FC236}">
                <a16:creationId xmlns:a16="http://schemas.microsoft.com/office/drawing/2014/main" id="{0852128A-40B9-4E48-B8A0-8D28D8ED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0" name="AutoShape 23">
            <a:extLst>
              <a:ext uri="{FF2B5EF4-FFF2-40B4-BE49-F238E27FC236}">
                <a16:creationId xmlns:a16="http://schemas.microsoft.com/office/drawing/2014/main" id="{E3F262E8-6762-4C29-BA71-A529BB5DD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1" name="AutoShape 24">
            <a:extLst>
              <a:ext uri="{FF2B5EF4-FFF2-40B4-BE49-F238E27FC236}">
                <a16:creationId xmlns:a16="http://schemas.microsoft.com/office/drawing/2014/main" id="{CBF15FF9-3AEE-4832-B0CC-9D3BA818D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2" name="AutoShape 25">
            <a:extLst>
              <a:ext uri="{FF2B5EF4-FFF2-40B4-BE49-F238E27FC236}">
                <a16:creationId xmlns:a16="http://schemas.microsoft.com/office/drawing/2014/main" id="{88DB74DF-637D-46B2-ABD7-AEB9584B7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3" name="AutoShape 26">
            <a:extLst>
              <a:ext uri="{FF2B5EF4-FFF2-40B4-BE49-F238E27FC236}">
                <a16:creationId xmlns:a16="http://schemas.microsoft.com/office/drawing/2014/main" id="{7FDE14FE-469B-40D2-B934-44320B9C7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4" name="AutoShape 27">
            <a:extLst>
              <a:ext uri="{FF2B5EF4-FFF2-40B4-BE49-F238E27FC236}">
                <a16:creationId xmlns:a16="http://schemas.microsoft.com/office/drawing/2014/main" id="{B55700DB-988E-4579-B4A2-2EF4DB70B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5" name="AutoShape 28">
            <a:extLst>
              <a:ext uri="{FF2B5EF4-FFF2-40B4-BE49-F238E27FC236}">
                <a16:creationId xmlns:a16="http://schemas.microsoft.com/office/drawing/2014/main" id="{3E9CD4E1-C876-404A-B45D-150E22503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6" name="AutoShape 29">
            <a:extLst>
              <a:ext uri="{FF2B5EF4-FFF2-40B4-BE49-F238E27FC236}">
                <a16:creationId xmlns:a16="http://schemas.microsoft.com/office/drawing/2014/main" id="{78F4D288-111E-496C-9F0A-D68B5E7E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7" name="AutoShape 30">
            <a:extLst>
              <a:ext uri="{FF2B5EF4-FFF2-40B4-BE49-F238E27FC236}">
                <a16:creationId xmlns:a16="http://schemas.microsoft.com/office/drawing/2014/main" id="{ADE049F5-C1C0-4F71-87DA-CDE59AFF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8" name="AutoShape 31">
            <a:extLst>
              <a:ext uri="{FF2B5EF4-FFF2-40B4-BE49-F238E27FC236}">
                <a16:creationId xmlns:a16="http://schemas.microsoft.com/office/drawing/2014/main" id="{E8832935-CB32-4351-AB31-174CBC75D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4"/>
            <a:ext cx="6888163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09" name="Text Box 32">
            <a:extLst>
              <a:ext uri="{FF2B5EF4-FFF2-40B4-BE49-F238E27FC236}">
                <a16:creationId xmlns:a16="http://schemas.microsoft.com/office/drawing/2014/main" id="{3020FCCF-C525-4AB4-B379-AC5D75864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10" name="Text Box 33">
            <a:extLst>
              <a:ext uri="{FF2B5EF4-FFF2-40B4-BE49-F238E27FC236}">
                <a16:creationId xmlns:a16="http://schemas.microsoft.com/office/drawing/2014/main" id="{1C5C7C28-2FA4-4D40-88F2-324A5753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454" y="4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4611" name="Rectangle 34">
            <a:extLst>
              <a:ext uri="{FF2B5EF4-FFF2-40B4-BE49-F238E27FC236}">
                <a16:creationId xmlns:a16="http://schemas.microsoft.com/office/drawing/2014/main" id="{13BDA1DC-00AA-4DE5-9746-3E7C7903DF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825" y="750888"/>
            <a:ext cx="6592888" cy="370998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35">
            <a:extLst>
              <a:ext uri="{FF2B5EF4-FFF2-40B4-BE49-F238E27FC236}">
                <a16:creationId xmlns:a16="http://schemas.microsoft.com/office/drawing/2014/main" id="{FE2DD1CC-ED02-41A3-AB86-B3E61FCBEF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8746" y="4759372"/>
            <a:ext cx="5002404" cy="4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71" tIns="47305" rIns="90971" bIns="47305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4613" name="Text Box 36">
            <a:extLst>
              <a:ext uri="{FF2B5EF4-FFF2-40B4-BE49-F238E27FC236}">
                <a16:creationId xmlns:a16="http://schemas.microsoft.com/office/drawing/2014/main" id="{C583E810-662C-4ACA-AF78-785957BD6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518741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" name="Rectangle 37">
            <a:extLst>
              <a:ext uri="{FF2B5EF4-FFF2-40B4-BE49-F238E27FC236}">
                <a16:creationId xmlns:a16="http://schemas.microsoft.com/office/drawing/2014/main" id="{45C62812-5C2E-44D5-A072-66F5809F037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03456" y="9518743"/>
            <a:ext cx="2936439" cy="45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71" tIns="47305" rIns="90971" bIns="47305" numCol="1" anchor="b" anchorCtr="0" compatLnSpc="1">
            <a:prstTxWarp prst="textNoShape">
              <a:avLst/>
            </a:prstTxWarp>
          </a:bodyPr>
          <a:lstStyle>
            <a:lvl1pPr marL="218231" indent="-170092" algn="r" eaLnBrk="1">
              <a:buClrTx/>
              <a:buSzPct val="45000"/>
              <a:buFontTx/>
              <a:buNone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490B15DE-BAC1-4A90-BD00-CE9D4CEFB5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7">
            <a:extLst>
              <a:ext uri="{FF2B5EF4-FFF2-40B4-BE49-F238E27FC236}">
                <a16:creationId xmlns:a16="http://schemas.microsoft.com/office/drawing/2014/main" id="{F9A049E9-A875-4748-813E-73D05EB1BB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8231" indent="-170092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41749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03884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66020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28155" indent="-231068" defTabSz="45411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4112" algn="l"/>
                <a:tab pos="908226" algn="l"/>
                <a:tab pos="1362338" algn="l"/>
                <a:tab pos="1816453" algn="l"/>
                <a:tab pos="2270565" algn="l"/>
                <a:tab pos="2724676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defTabSz="449181">
              <a:spcBef>
                <a:spcPct val="0"/>
              </a:spcBef>
              <a:buClrTx/>
              <a:buSzPct val="45000"/>
              <a:defRPr/>
            </a:pPr>
            <a:fld id="{4794D2D3-DC17-4572-BBF9-5D6EE180C7E9}" type="slidenum">
              <a:rPr lang="de-DE" altLang="de-DE"/>
              <a:pPr defTabSz="449181">
                <a:spcBef>
                  <a:spcPct val="0"/>
                </a:spcBef>
                <a:buClrTx/>
                <a:buSzPct val="45000"/>
                <a:defRPr/>
              </a:pPr>
              <a:t>1</a:t>
            </a:fld>
            <a:endParaRPr lang="de-DE" altLang="de-DE"/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EC850858-074C-4533-9703-701762994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454" y="9518741"/>
            <a:ext cx="2986318" cy="50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71" tIns="47305" rIns="90971" bIns="47305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defTabSz="449181">
              <a:spcBef>
                <a:spcPct val="0"/>
              </a:spcBef>
              <a:buClrTx/>
              <a:tabLst>
                <a:tab pos="0" algn="l"/>
                <a:tab pos="447592" algn="l"/>
                <a:tab pos="896773" algn="l"/>
                <a:tab pos="1345953" algn="l"/>
                <a:tab pos="1795133" algn="l"/>
                <a:tab pos="2244313" algn="l"/>
                <a:tab pos="2693493" algn="l"/>
                <a:tab pos="3142672" algn="l"/>
                <a:tab pos="3591853" algn="l"/>
                <a:tab pos="4041033" algn="l"/>
                <a:tab pos="4490212" algn="l"/>
                <a:tab pos="4939392" algn="l"/>
                <a:tab pos="5388573" algn="l"/>
                <a:tab pos="5837752" algn="l"/>
                <a:tab pos="6286933" algn="l"/>
                <a:tab pos="6736112" algn="l"/>
                <a:tab pos="7185293" algn="l"/>
                <a:tab pos="7634472" algn="l"/>
                <a:tab pos="8083653" algn="l"/>
                <a:tab pos="8532833" algn="l"/>
                <a:tab pos="8982012" algn="l"/>
              </a:tabLst>
              <a:defRPr/>
            </a:pPr>
            <a:fld id="{249D01DD-3EBA-46A7-BDCB-51AA7F2317DA}" type="slidenum">
              <a:rPr lang="de-DE" altLang="de-DE">
                <a:latin typeface="Arial" panose="020B0604020202020204" pitchFamily="34" charset="0"/>
              </a:rPr>
              <a:pPr algn="r" defTabSz="449181">
                <a:spcBef>
                  <a:spcPct val="0"/>
                </a:spcBef>
                <a:buClrTx/>
                <a:tabLst>
                  <a:tab pos="0" algn="l"/>
                  <a:tab pos="447592" algn="l"/>
                  <a:tab pos="896773" algn="l"/>
                  <a:tab pos="1345953" algn="l"/>
                  <a:tab pos="1795133" algn="l"/>
                  <a:tab pos="2244313" algn="l"/>
                  <a:tab pos="2693493" algn="l"/>
                  <a:tab pos="3142672" algn="l"/>
                  <a:tab pos="3591853" algn="l"/>
                  <a:tab pos="4041033" algn="l"/>
                  <a:tab pos="4490212" algn="l"/>
                  <a:tab pos="4939392" algn="l"/>
                  <a:tab pos="5388573" algn="l"/>
                  <a:tab pos="5837752" algn="l"/>
                  <a:tab pos="6286933" algn="l"/>
                  <a:tab pos="6736112" algn="l"/>
                  <a:tab pos="7185293" algn="l"/>
                  <a:tab pos="7634472" algn="l"/>
                  <a:tab pos="8083653" algn="l"/>
                  <a:tab pos="8532833" algn="l"/>
                  <a:tab pos="8982012" algn="l"/>
                </a:tabLst>
                <a:defRPr/>
              </a:pPr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CC293C1-913D-4B61-B97A-F63D47551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50888"/>
            <a:ext cx="6680200" cy="37592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>
            <a:extLst>
              <a:ext uri="{FF2B5EF4-FFF2-40B4-BE49-F238E27FC236}">
                <a16:creationId xmlns:a16="http://schemas.microsoft.com/office/drawing/2014/main" id="{5CC9EA1F-A3C8-4337-8C0C-F3C2478E0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745" y="4759373"/>
            <a:ext cx="5052285" cy="450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9" tIns="46214" rIns="92429" bIns="46214" anchor="ctr"/>
          <a:lstStyle/>
          <a:p>
            <a:pPr defTabSz="449181">
              <a:buClr>
                <a:srgbClr val="000000"/>
              </a:buClr>
              <a:buSzPct val="100000"/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782C3FE0-3C58-192D-6667-B94D53481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6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10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17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838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761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13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367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6621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149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90B15DE-BAC1-4A90-BD00-CE9D4CEFB5E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9496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defTabSz="449181">
              <a:defRPr/>
            </a:pPr>
            <a:fld id="{490B15DE-BAC1-4A90-BD00-CE9D4CEFB5E5}" type="slidenum">
              <a:rPr lang="de-DE" altLang="de-DE"/>
              <a:pPr defTabSz="449181"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509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6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025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200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1397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85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216263" marR="0" lvl="0" indent="-168558" algn="r" defTabSz="4492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50017" algn="l"/>
                <a:tab pos="900036" algn="l"/>
                <a:tab pos="1350053" algn="l"/>
                <a:tab pos="1800072" algn="l"/>
                <a:tab pos="2250089" algn="l"/>
                <a:tab pos="2700105" algn="l"/>
              </a:tabLst>
              <a:defRPr/>
            </a:pPr>
            <a:fld id="{490B15DE-BAC1-4A90-BD00-CE9D4CEFB5E5}" type="slidenum">
              <a:rPr kumimoji="0" lang="de-DE" alt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</a:rPr>
              <a:pPr marL="216263" marR="0" lvl="0" indent="-168558" algn="r" defTabSz="449263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45000"/>
                <a:buFontTx/>
                <a:buNone/>
                <a:tabLst>
                  <a:tab pos="450017" algn="l"/>
                  <a:tab pos="900036" algn="l"/>
                  <a:tab pos="1350053" algn="l"/>
                  <a:tab pos="1800072" algn="l"/>
                  <a:tab pos="2250089" algn="l"/>
                  <a:tab pos="2700105" algn="l"/>
                </a:tabLst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97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F2BF-FA52-4C87-A63C-D36424BB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392F1-E09E-4F34-9633-357C99AC05D8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A29B-6FAE-403D-9F75-C94BEB24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1E771-6B9D-490F-B915-27C50620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8E5E-5A31-4447-81A5-19CA73C9066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CC11-2DFF-49CE-AE2C-8259D0D2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8E12-BBA2-4142-91EC-D01DE557CA2D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94592-7CBE-417E-A83F-ED9DD976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98887-7CE8-4343-A181-79757584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226A-7D64-43B6-B8E6-719D23963B5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3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DBF47-0A8A-438D-AE44-824A50E90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196CD-0E2A-4173-AE9F-D7A4E3411B42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E9B45-7A56-4C71-97F9-B276A05AF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359D8-8818-467D-A1B0-645E89AC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EC2D-6028-4F12-8B53-2B46D7D2672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D87A4-EFDC-4546-94CC-F784EBBA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E0D8-2A9B-49F7-9FDC-3B77D44AD066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2682-23BA-458C-994A-5E30A5DE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B7BB-B00B-4E99-ADC9-A060EA39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‹Nr.›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98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43556-3B27-436E-8D69-C8274D645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2282-7583-4799-A420-B18D09BA976D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4CED1-2874-4524-B35E-5247E422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9FC40-CDB8-4EC7-88BE-702CA7B7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ACCA6-465C-445F-9EF6-02BF1FF0EA4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DEAB89-C43E-4D6A-83D3-F769D056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92F8B-140E-4413-BC95-33D01CE04CA3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D3B4D6-860D-4EB9-84CF-4BF3B28B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742A1B-5A24-47E7-8AB1-4D74408C1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1BE7-983F-4741-AE43-6A13124FD4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6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DE739A-3A11-4F70-85AB-A39D98FE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E022-BDE0-4F1A-8138-89DE2233FDF8}" type="datetime1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81308E8-1ED3-4F31-AE44-41B48959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111324-F110-478E-BC07-871A0A87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5F4F-B2B9-45F9-B0A5-A33F9703D5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4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DDBA32-1EC0-4F2F-BE4D-AB987D73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97A84-4A27-4D70-97DD-786EF48B33A0}" type="datetime1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3A13ED-7AA8-48B7-AE9D-94C5EA39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F45F74-7605-43E1-9F90-0F0FAF57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4A75C-9EE7-485E-A81B-B922D2E4D5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AF505B-43D0-430B-A1B6-009BC64CC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9C3A3-0A44-4782-8821-23C08108BE11}" type="datetime1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0B99D3-304D-45E8-9389-DD4C83F9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1C9033-B252-4BF9-8623-BD099DBD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92AD-CCB8-455F-BD00-E6DE95A563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CFF06E-7821-49A7-9220-07CC4730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C661-0E14-4C16-8D35-858671CF5C8A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9343B6-C1AA-4D0D-AB87-A817EAEB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FCA3CF-8882-4E75-9B20-7F3BB65E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E28C-868F-47B1-B72E-1FF436CF3F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5C070-1828-49E9-B3FF-6BC96ED7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994F-DC36-49FA-8BC0-F30BA94A6BD2}" type="datetime1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AD60C8-6793-414C-91EF-CE8AEF52F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A2EDEF-C927-4EBE-AD38-C5361BBD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A65E-238F-4BCE-82E3-635076ACA6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>
            <a:extLst>
              <a:ext uri="{FF2B5EF4-FFF2-40B4-BE49-F238E27FC236}">
                <a16:creationId xmlns:a16="http://schemas.microsoft.com/office/drawing/2014/main" id="{B7DD7236-839F-48F5-BD04-26561C922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5FAC96C9-3683-4624-BE67-F1ED12AFC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  <a:endParaRPr lang="en-US" alt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953DC-B1D5-49F1-AF56-2D7DE23F9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922FC6-0746-49E0-AA29-C0D2C66023AD}" type="datetime1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820B7-D172-4277-842A-60F976A9F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B63D4-7C72-411B-9117-E85A53406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758DAD"/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5" r:id="rId2"/>
    <p:sldLayoutId id="2147485226" r:id="rId3"/>
    <p:sldLayoutId id="2147485227" r:id="rId4"/>
    <p:sldLayoutId id="2147485228" r:id="rId5"/>
    <p:sldLayoutId id="2147485229" r:id="rId6"/>
    <p:sldLayoutId id="2147485230" r:id="rId7"/>
    <p:sldLayoutId id="2147485231" r:id="rId8"/>
    <p:sldLayoutId id="2147485232" r:id="rId9"/>
    <p:sldLayoutId id="2147485233" r:id="rId10"/>
    <p:sldLayoutId id="214748523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customXml" Target="../ink/ink1.xml"/><Relationship Id="rId21" Type="http://schemas.openxmlformats.org/officeDocument/2006/relationships/customXml" Target="../ink/ink7.xml"/><Relationship Id="rId34" Type="http://schemas.openxmlformats.org/officeDocument/2006/relationships/customXml" Target="../ink/ink13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customXml" Target="../ink/ink5.xml"/><Relationship Id="rId25" Type="http://schemas.openxmlformats.org/officeDocument/2006/relationships/customXml" Target="../ink/ink9.xml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jpg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7.png"/><Relationship Id="rId32" Type="http://schemas.openxmlformats.org/officeDocument/2006/relationships/customXml" Target="../ink/ink12.xml"/><Relationship Id="rId5" Type="http://schemas.openxmlformats.org/officeDocument/2006/relationships/customXml" Target="../ink/ink2.xml"/><Relationship Id="rId15" Type="http://schemas.openxmlformats.org/officeDocument/2006/relationships/image" Target="../media/image12.png"/><Relationship Id="rId23" Type="http://schemas.openxmlformats.org/officeDocument/2006/relationships/customXml" Target="../ink/ink8.xml"/><Relationship Id="rId28" Type="http://schemas.openxmlformats.org/officeDocument/2006/relationships/customXml" Target="../ink/ink10.xml"/><Relationship Id="rId10" Type="http://schemas.openxmlformats.org/officeDocument/2006/relationships/customXml" Target="../ink/ink4.xml"/><Relationship Id="rId19" Type="http://schemas.openxmlformats.org/officeDocument/2006/relationships/customXml" Target="../ink/ink6.xml"/><Relationship Id="rId31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png"/><Relationship Id="rId27" Type="http://schemas.openxmlformats.org/officeDocument/2006/relationships/image" Target="../media/image19.png"/><Relationship Id="rId30" Type="http://schemas.openxmlformats.org/officeDocument/2006/relationships/customXml" Target="../ink/ink11.xml"/><Relationship Id="rId35" Type="http://schemas.openxmlformats.org/officeDocument/2006/relationships/image" Target="../media/image23.png"/><Relationship Id="rId8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id="{184F4CC0-CC34-4D5F-83CF-4160DAE40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683819"/>
            <a:ext cx="10585176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b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Seminar: </a:t>
            </a:r>
            <a:br>
              <a: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„Sozialisation“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Eine theorievergleichende Einführung in das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konfliktreiche Geschehen zwischen Subjekt </a:t>
            </a:r>
            <a:b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und Gesellschaft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75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SoSe</a:t>
            </a: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 2024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AEB1ECE-3484-4704-BB07-0DE402F3056E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112224" y="630548"/>
            <a:ext cx="48965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PD Dr. Sebastian Winter</a:t>
            </a:r>
            <a:endParaRPr kumimoji="0" lang="de-DE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s.winter@ish.uni-hannover.de </a:t>
            </a:r>
            <a:b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www.sebastianwinter.info</a:t>
            </a:r>
          </a:p>
        </p:txBody>
      </p:sp>
      <p:pic>
        <p:nvPicPr>
          <p:cNvPr id="10" name="Grafik 9" descr="Ein Bild, das Grafiken, Grafikdesign, Design, Kunst enthält.&#10;&#10;Automatisch generierte Beschreibung">
            <a:extLst>
              <a:ext uri="{FF2B5EF4-FFF2-40B4-BE49-F238E27FC236}">
                <a16:creationId xmlns:a16="http://schemas.microsoft.com/office/drawing/2014/main" id="{90D56215-3B74-48A4-F1ED-F9C1DF382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48680"/>
            <a:ext cx="2736304" cy="1135139"/>
          </a:xfrm>
          <a:prstGeom prst="rect">
            <a:avLst/>
          </a:prstGeom>
        </p:spPr>
      </p:pic>
      <p:pic>
        <p:nvPicPr>
          <p:cNvPr id="12" name="Grafik 11" descr="Ein Bild, das Text, Entwurf, Zeichnung, Cartoon enthält.&#10;&#10;Automatisch generierte Beschreibung">
            <a:extLst>
              <a:ext uri="{FF2B5EF4-FFF2-40B4-BE49-F238E27FC236}">
                <a16:creationId xmlns:a16="http://schemas.microsoft.com/office/drawing/2014/main" id="{807DD5B2-7E74-F271-9353-B246A25D8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2564904"/>
            <a:ext cx="2808280" cy="3902339"/>
          </a:xfrm>
          <a:prstGeom prst="rect">
            <a:avLst/>
          </a:prstGeo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383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95EC5A3-32B9-B001-FCE0-7A155AF5F0C6}"/>
              </a:ext>
            </a:extLst>
          </p:cNvPr>
          <p:cNvSpPr txBox="1"/>
          <p:nvPr/>
        </p:nvSpPr>
        <p:spPr>
          <a:xfrm>
            <a:off x="460252" y="5762371"/>
            <a:ext cx="4915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Ramsberger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-Kehm et al. 2019, S. 105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10AF2C-5DF0-848A-8DBE-8BEFA602CEC2}"/>
              </a:ext>
            </a:extLst>
          </p:cNvPr>
          <p:cNvSpPr txBox="1"/>
          <p:nvPr/>
        </p:nvSpPr>
        <p:spPr>
          <a:xfrm>
            <a:off x="8400256" y="778385"/>
            <a:ext cx="3312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Erwachsenenalter –</a:t>
            </a:r>
          </a:p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Beruf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7474357-6A92-6194-078E-02920D7C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96" y="1535696"/>
            <a:ext cx="6904991" cy="378660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 descr="Ein Bild, das Person, Kleidung, Job, Im Haus enthält.&#10;&#10;Automatisch generierte Beschreibung">
            <a:extLst>
              <a:ext uri="{FF2B5EF4-FFF2-40B4-BE49-F238E27FC236}">
                <a16:creationId xmlns:a16="http://schemas.microsoft.com/office/drawing/2014/main" id="{A3057E76-063D-A663-FE63-8807CF794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365" y="2058947"/>
            <a:ext cx="3486150" cy="13144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319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95EC5A3-32B9-B001-FCE0-7A155AF5F0C6}"/>
              </a:ext>
            </a:extLst>
          </p:cNvPr>
          <p:cNvSpPr txBox="1"/>
          <p:nvPr/>
        </p:nvSpPr>
        <p:spPr>
          <a:xfrm>
            <a:off x="460252" y="5762371"/>
            <a:ext cx="4915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Ramsberger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-Kehm et al. 2019, S. 114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10AF2C-5DF0-848A-8DBE-8BEFA602CEC2}"/>
              </a:ext>
            </a:extLst>
          </p:cNvPr>
          <p:cNvSpPr txBox="1"/>
          <p:nvPr/>
        </p:nvSpPr>
        <p:spPr>
          <a:xfrm>
            <a:off x="8400256" y="778385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Alter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ABEF89-5332-AE09-E927-230C8B6D1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2" y="1172763"/>
            <a:ext cx="7004644" cy="424656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Person, Menschliches Gesicht, Porträt, Bart enthält.&#10;&#10;Automatisch generierte Beschreibung">
            <a:extLst>
              <a:ext uri="{FF2B5EF4-FFF2-40B4-BE49-F238E27FC236}">
                <a16:creationId xmlns:a16="http://schemas.microsoft.com/office/drawing/2014/main" id="{64E2D1FE-7442-9054-6BC2-F729913B3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48" y="1695846"/>
            <a:ext cx="2857500" cy="16002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75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95EC5A3-32B9-B001-FCE0-7A155AF5F0C6}"/>
              </a:ext>
            </a:extLst>
          </p:cNvPr>
          <p:cNvSpPr txBox="1"/>
          <p:nvPr/>
        </p:nvSpPr>
        <p:spPr>
          <a:xfrm>
            <a:off x="460252" y="5762371"/>
            <a:ext cx="49156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solidFill>
                  <a:srgbClr val="002060"/>
                </a:solidFill>
                <a:latin typeface="Corbel" panose="020B0503020204020204" pitchFamily="34" charset="0"/>
              </a:rPr>
              <a:t>https://www.demografie-portal.de/DE/Fakten/wahlbeteiligung.html</a:t>
            </a:r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10AF2C-5DF0-848A-8DBE-8BEFA602CEC2}"/>
              </a:ext>
            </a:extLst>
          </p:cNvPr>
          <p:cNvSpPr txBox="1"/>
          <p:nvPr/>
        </p:nvSpPr>
        <p:spPr>
          <a:xfrm>
            <a:off x="8400256" y="778385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Alter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CD04F8-76C7-117D-891E-C834C133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5" y="613438"/>
            <a:ext cx="8573199" cy="490378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007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747F50A-5A77-DD70-C702-A6681D8ED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92" y="-9128"/>
            <a:ext cx="5604255" cy="337915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8394A5AB-3FD3-131D-4E47-F3A593EAD6FE}"/>
              </a:ext>
            </a:extLst>
          </p:cNvPr>
          <p:cNvSpPr txBox="1"/>
          <p:nvPr/>
        </p:nvSpPr>
        <p:spPr>
          <a:xfrm>
            <a:off x="150159" y="49842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Ein Beispiel: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893D64-BA10-E64F-367A-03D69E0AA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36" y="612142"/>
            <a:ext cx="5834448" cy="156412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A3A6EF-CC90-F472-B976-FC3246E4A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59" y="2469927"/>
            <a:ext cx="5834449" cy="319566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D1714C-872A-8020-BA39-F3EB63213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407" y="3449168"/>
            <a:ext cx="5469440" cy="32945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83B1A5B-1B6A-F34E-9141-0E9A0B218763}"/>
              </a:ext>
            </a:extLst>
          </p:cNvPr>
          <p:cNvSpPr txBox="1"/>
          <p:nvPr/>
        </p:nvSpPr>
        <p:spPr>
          <a:xfrm>
            <a:off x="400384" y="6275072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rgbClr val="002060"/>
                </a:solidFill>
                <a:latin typeface="Corbel" panose="020B0503020204020204" pitchFamily="34" charset="0"/>
              </a:rPr>
              <a:t>https://www.zeit.de/2023/14/sinti-roma-schule-diskriminierung-studie</a:t>
            </a:r>
          </a:p>
        </p:txBody>
      </p:sp>
    </p:spTree>
    <p:extLst>
      <p:ext uri="{BB962C8B-B14F-4D97-AF65-F5344CB8AC3E}">
        <p14:creationId xmlns:p14="http://schemas.microsoft.com/office/powerpoint/2010/main" val="33952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3375F19-6197-CC76-550E-142AF798D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" y="1493098"/>
            <a:ext cx="12192000" cy="3193143"/>
          </a:xfrm>
          <a:prstGeom prst="rect">
            <a:avLst/>
          </a:prstGeom>
        </p:spPr>
      </p:pic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9D218B5D-521C-2FE0-1C1C-0E2015ED9A56}"/>
              </a:ext>
            </a:extLst>
          </p:cNvPr>
          <p:cNvSpPr/>
          <p:nvPr/>
        </p:nvSpPr>
        <p:spPr>
          <a:xfrm rot="1173541">
            <a:off x="2520792" y="1920629"/>
            <a:ext cx="722724" cy="156563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41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D44EF8-5FB9-615B-9F30-CD5A6C075B36}"/>
                  </a:ext>
                </a:extLst>
              </p14:cNvPr>
              <p14:cNvContentPartPr/>
              <p14:nvPr/>
            </p14:nvContentPartPr>
            <p14:xfrm>
              <a:off x="8716980" y="-77040"/>
              <a:ext cx="2910600" cy="7689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D44EF8-5FB9-615B-9F30-CD5A6C075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63340" y="-185040"/>
                <a:ext cx="301824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A6E747E-4F9A-5305-6B69-F9702221F5D3}"/>
                  </a:ext>
                </a:extLst>
              </p14:cNvPr>
              <p14:cNvContentPartPr/>
              <p14:nvPr/>
            </p14:nvContentPartPr>
            <p14:xfrm>
              <a:off x="876180" y="5560920"/>
              <a:ext cx="2818800" cy="13582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A6E747E-4F9A-5305-6B69-F9702221F5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540" y="5452920"/>
                <a:ext cx="2926440" cy="157392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Grafik 33">
            <a:extLst>
              <a:ext uri="{FF2B5EF4-FFF2-40B4-BE49-F238E27FC236}">
                <a16:creationId xmlns:a16="http://schemas.microsoft.com/office/drawing/2014/main" id="{D5060629-0729-DD0F-1D58-573450969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029" y="4569895"/>
            <a:ext cx="973983" cy="726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0B89E13C-0F1E-97F0-A46F-30DA152CEDBB}"/>
                  </a:ext>
                </a:extLst>
              </p14:cNvPr>
              <p14:cNvContentPartPr/>
              <p14:nvPr/>
            </p14:nvContentPartPr>
            <p14:xfrm>
              <a:off x="784507" y="5592412"/>
              <a:ext cx="5797440" cy="16506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0B89E13C-0F1E-97F0-A46F-30DA152CED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507" y="5484412"/>
                <a:ext cx="5905080" cy="18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E4F2E0B-1E3B-461D-8F8E-8F98FBB3D7F4}"/>
                  </a:ext>
                </a:extLst>
              </p14:cNvPr>
              <p14:cNvContentPartPr/>
              <p14:nvPr/>
            </p14:nvContentPartPr>
            <p14:xfrm>
              <a:off x="9029180" y="-114840"/>
              <a:ext cx="3912840" cy="13518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E4F2E0B-1E3B-461D-8F8E-8F98FBB3D7F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75540" y="-222840"/>
                <a:ext cx="4020480" cy="1567440"/>
              </a:xfrm>
              <a:prstGeom prst="rect">
                <a:avLst/>
              </a:prstGeom>
            </p:spPr>
          </p:pic>
        </mc:Fallback>
      </mc:AlternateContent>
      <p:pic>
        <p:nvPicPr>
          <p:cNvPr id="47" name="Grafik 46">
            <a:extLst>
              <a:ext uri="{FF2B5EF4-FFF2-40B4-BE49-F238E27FC236}">
                <a16:creationId xmlns:a16="http://schemas.microsoft.com/office/drawing/2014/main" id="{08939E6E-45B5-605F-A486-047C7CF8E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5610" y="4512316"/>
            <a:ext cx="973983" cy="72685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6B192919-D16B-2579-9362-B6E6419C7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569" y="5132730"/>
            <a:ext cx="973983" cy="72685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F823848-6F2A-F967-9018-BCFF9E4BF7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627" y="4356183"/>
            <a:ext cx="973983" cy="72685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198C7E2-A7A6-FE77-B366-265A8688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451" y="3950018"/>
            <a:ext cx="973983" cy="72685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36F4F165-C1D2-441C-5D2C-1846923552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109" y="1278963"/>
            <a:ext cx="973983" cy="726853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69AFD935-C21C-1BB4-32D0-B7BA22D58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821" y="3065573"/>
            <a:ext cx="973983" cy="726853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6465EA08-E3D2-4642-B0A6-3206EF9329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6186" y="3491770"/>
            <a:ext cx="973983" cy="726853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FA37C6-B19A-7CA1-010F-A7671DC62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3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0" name="Grafik 9" descr="Ein Bild, das Clipart, Kunst, Zeichnung, Herz enthält.&#10;&#10;Automatisch generierte Beschreibung">
            <a:extLst>
              <a:ext uri="{FF2B5EF4-FFF2-40B4-BE49-F238E27FC236}">
                <a16:creationId xmlns:a16="http://schemas.microsoft.com/office/drawing/2014/main" id="{9DFF1C50-7BCB-1E1D-776A-AB5B2CEDE3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08" y="887513"/>
            <a:ext cx="4680466" cy="40332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0DA8867-7567-5983-36C1-0F379FA2A9CE}"/>
              </a:ext>
            </a:extLst>
          </p:cNvPr>
          <p:cNvSpPr txBox="1"/>
          <p:nvPr/>
        </p:nvSpPr>
        <p:spPr>
          <a:xfrm>
            <a:off x="741533" y="1869974"/>
            <a:ext cx="2498382" cy="1161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Soziologismus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„Die Gesellschaft prägt die Subjekte“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8A080FF-51F5-132F-9753-1FC420DECCC9}"/>
              </a:ext>
            </a:extLst>
          </p:cNvPr>
          <p:cNvSpPr txBox="1"/>
          <p:nvPr/>
        </p:nvSpPr>
        <p:spPr>
          <a:xfrm>
            <a:off x="7723460" y="2407828"/>
            <a:ext cx="325731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Individualismus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solidFill>
                  <a:srgbClr val="002060"/>
                </a:solidFill>
                <a:latin typeface="Corbel" panose="020B0503020204020204" pitchFamily="34" charset="0"/>
              </a:rPr>
              <a:t>„Wir sind alle Individuen und gestalten unser Leben selbst“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26FB82D-D46B-AFF2-CC55-48698CE8AC05}"/>
              </a:ext>
            </a:extLst>
          </p:cNvPr>
          <p:cNvSpPr txBox="1"/>
          <p:nvPr/>
        </p:nvSpPr>
        <p:spPr>
          <a:xfrm>
            <a:off x="4814842" y="4786347"/>
            <a:ext cx="2736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Biologismus 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400" b="1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solidFill>
                  <a:srgbClr val="002060"/>
                </a:solidFill>
                <a:latin typeface="Corbel" panose="020B0503020204020204" pitchFamily="34" charset="0"/>
              </a:rPr>
              <a:t>„Die Gene legen das Schicksal fest“</a:t>
            </a:r>
          </a:p>
        </p:txBody>
      </p:sp>
      <p:pic>
        <p:nvPicPr>
          <p:cNvPr id="9" name="Grafik 8" descr="Ein Bild, das Frühling, Schraubenfeder, Natur, Kunst enthält.&#10;&#10;Automatisch generierte Beschreibung">
            <a:extLst>
              <a:ext uri="{FF2B5EF4-FFF2-40B4-BE49-F238E27FC236}">
                <a16:creationId xmlns:a16="http://schemas.microsoft.com/office/drawing/2014/main" id="{BA0A4CFB-567D-F361-6EFA-59371AB1CA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12" y="4625926"/>
            <a:ext cx="636662" cy="150888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DA7EF61-6CF9-3D20-02A5-813EC18DE5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0623" y="3089743"/>
            <a:ext cx="1126086" cy="18618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F30FE1F-2B12-A2F7-28BD-7F08FD9DFD51}"/>
              </a:ext>
            </a:extLst>
          </p:cNvPr>
          <p:cNvSpPr txBox="1"/>
          <p:nvPr/>
        </p:nvSpPr>
        <p:spPr>
          <a:xfrm>
            <a:off x="3970735" y="2548469"/>
            <a:ext cx="2736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0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Sozialisations-forschung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40596CF-C7EA-6246-5CC0-577E0E8BBE63}"/>
              </a:ext>
            </a:extLst>
          </p:cNvPr>
          <p:cNvSpPr txBox="1"/>
          <p:nvPr/>
        </p:nvSpPr>
        <p:spPr>
          <a:xfrm>
            <a:off x="3711026" y="1965593"/>
            <a:ext cx="15028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Autoritarismus-  </a:t>
            </a:r>
            <a:r>
              <a:rPr lang="de-DE" sz="1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theorie</a:t>
            </a:r>
            <a:r>
              <a:rPr lang="de-DE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(Hopf)</a:t>
            </a:r>
            <a:endParaRPr lang="de-DE" sz="1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03F2823-A6F0-F65D-A002-26077D799351}"/>
              </a:ext>
            </a:extLst>
          </p:cNvPr>
          <p:cNvSpPr txBox="1"/>
          <p:nvPr/>
        </p:nvSpPr>
        <p:spPr>
          <a:xfrm>
            <a:off x="5924449" y="3132333"/>
            <a:ext cx="15002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Produktiv </a:t>
            </a:r>
            <a:r>
              <a:rPr lang="de-DE" sz="14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realitätsverarb</a:t>
            </a:r>
            <a:r>
              <a:rPr lang="de-DE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 Subjekt (Hurrelmann)</a:t>
            </a:r>
            <a:endParaRPr lang="de-DE" sz="1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C629532-5659-A582-66D0-109CFE62B44F}"/>
              </a:ext>
            </a:extLst>
          </p:cNvPr>
          <p:cNvSpPr txBox="1"/>
          <p:nvPr/>
        </p:nvSpPr>
        <p:spPr>
          <a:xfrm>
            <a:off x="5659677" y="1958491"/>
            <a:ext cx="16914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Sozialcharakter-Kritik (Knapp)</a:t>
            </a:r>
            <a:endParaRPr lang="de-DE" sz="1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72F2F7F-54A2-C4C5-843B-F437A976E413}"/>
              </a:ext>
            </a:extLst>
          </p:cNvPr>
          <p:cNvSpPr txBox="1"/>
          <p:nvPr/>
        </p:nvSpPr>
        <p:spPr>
          <a:xfrm>
            <a:off x="2996591" y="5680218"/>
            <a:ext cx="205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Biologie</a:t>
            </a:r>
            <a:endParaRPr lang="de-DE" sz="1800" b="1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41BE339-387D-AF8A-46AD-5E451B4D77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71385" y="1612074"/>
            <a:ext cx="2701137" cy="86352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E6C3809-AEED-9370-92D0-C9E93E00F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035" y="541604"/>
            <a:ext cx="973983" cy="72685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6053036-17D0-B5F6-0CBA-DFA7B6D55E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460" y="485459"/>
            <a:ext cx="973983" cy="7268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4FAEF98-5800-9BCD-2B85-9D272C867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744" y="124755"/>
            <a:ext cx="973983" cy="726853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838B06A-7EFC-5A3F-9232-6E56D1827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3766" y="303150"/>
            <a:ext cx="973983" cy="726853"/>
          </a:xfrm>
          <a:prstGeom prst="rect">
            <a:avLst/>
          </a:prstGeom>
        </p:spPr>
      </p:pic>
      <p:pic>
        <p:nvPicPr>
          <p:cNvPr id="44" name="Grafik 43" descr="Ein Bild, das Hai, Weichflosser, Flosse, Meeressäuger enthält.&#10;&#10;Automatisch generierte Beschreibung">
            <a:extLst>
              <a:ext uri="{FF2B5EF4-FFF2-40B4-BE49-F238E27FC236}">
                <a16:creationId xmlns:a16="http://schemas.microsoft.com/office/drawing/2014/main" id="{C8B779E7-E520-57DE-EB10-055444F076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89" y="4881509"/>
            <a:ext cx="1526920" cy="97230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28BE0C8A-1519-8E84-1D52-AE69732A2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827" y="4356183"/>
            <a:ext cx="973983" cy="7268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4F2B10F-B602-F036-B4E3-7EDC1C7DA057}"/>
                  </a:ext>
                </a:extLst>
              </p14:cNvPr>
              <p14:cNvContentPartPr/>
              <p14:nvPr/>
            </p14:nvContentPartPr>
            <p14:xfrm>
              <a:off x="716520" y="5457169"/>
              <a:ext cx="5869800" cy="1455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4F2B10F-B602-F036-B4E3-7EDC1C7DA0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8080" y="5428729"/>
                <a:ext cx="5926320" cy="15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D7D64C8-D845-524F-36FE-35D0948BFE13}"/>
                  </a:ext>
                </a:extLst>
              </p14:cNvPr>
              <p14:cNvContentPartPr/>
              <p14:nvPr/>
            </p14:nvContentPartPr>
            <p14:xfrm>
              <a:off x="-152587" y="-53533"/>
              <a:ext cx="2094480" cy="19335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D7D64C8-D845-524F-36FE-35D0948BFE1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206227" y="-161173"/>
                <a:ext cx="220212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8D56EFB0-A974-7E8F-A50D-9AACD7809A7F}"/>
                  </a:ext>
                </a:extLst>
              </p14:cNvPr>
              <p14:cNvContentPartPr/>
              <p14:nvPr/>
            </p14:nvContentPartPr>
            <p14:xfrm>
              <a:off x="-56193" y="1391913"/>
              <a:ext cx="1123560" cy="5392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8D56EFB0-A974-7E8F-A50D-9AACD7809A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10193" y="1284273"/>
                <a:ext cx="123120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0F086FF-1466-EB4E-0671-140DA035BA69}"/>
                  </a:ext>
                </a:extLst>
              </p14:cNvPr>
              <p14:cNvContentPartPr/>
              <p14:nvPr/>
            </p14:nvContentPartPr>
            <p14:xfrm>
              <a:off x="817527" y="356913"/>
              <a:ext cx="724320" cy="11052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0F086FF-1466-EB4E-0671-140DA035BA6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3527" y="249273"/>
                <a:ext cx="831960" cy="13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ECF19024-B57F-1F30-342F-2AA77ED32404}"/>
                  </a:ext>
                </a:extLst>
              </p14:cNvPr>
              <p14:cNvContentPartPr/>
              <p14:nvPr/>
            </p14:nvContentPartPr>
            <p14:xfrm>
              <a:off x="1572447" y="-128280"/>
              <a:ext cx="444960" cy="3780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ECF19024-B57F-1F30-342F-2AA77ED3240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18447" y="-236280"/>
                <a:ext cx="552600" cy="593640"/>
              </a:xfrm>
              <a:prstGeom prst="rect">
                <a:avLst/>
              </a:prstGeom>
            </p:spPr>
          </p:pic>
        </mc:Fallback>
      </mc:AlternateContent>
      <p:pic>
        <p:nvPicPr>
          <p:cNvPr id="79" name="Grafik 78" descr="Ein Bild, das Entwurf, Reihe, Gewölbe, Design enthält.&#10;&#10;Automatisch generierte Beschreibung">
            <a:extLst>
              <a:ext uri="{FF2B5EF4-FFF2-40B4-BE49-F238E27FC236}">
                <a16:creationId xmlns:a16="http://schemas.microsoft.com/office/drawing/2014/main" id="{B0715E65-04B3-55BD-379D-2F86065D82F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4781">
            <a:off x="1659336" y="4544354"/>
            <a:ext cx="3202711" cy="662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50CA1BC-182E-2385-D4CF-6F2CE1F95FA2}"/>
                  </a:ext>
                </a:extLst>
              </p14:cNvPr>
              <p14:cNvContentPartPr/>
              <p14:nvPr/>
            </p14:nvContentPartPr>
            <p14:xfrm>
              <a:off x="8302200" y="-100920"/>
              <a:ext cx="3902040" cy="2517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50CA1BC-182E-2385-D4CF-6F2CE1F95FA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48200" y="-208560"/>
                <a:ext cx="4009680" cy="27331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feld 20">
            <a:extLst>
              <a:ext uri="{FF2B5EF4-FFF2-40B4-BE49-F238E27FC236}">
                <a16:creationId xmlns:a16="http://schemas.microsoft.com/office/drawing/2014/main" id="{C1FC065E-D732-1E76-69AA-7F946EA8824A}"/>
              </a:ext>
            </a:extLst>
          </p:cNvPr>
          <p:cNvSpPr txBox="1"/>
          <p:nvPr/>
        </p:nvSpPr>
        <p:spPr>
          <a:xfrm>
            <a:off x="10031552" y="565386"/>
            <a:ext cx="2055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Psychologie (Psychoanalyse)</a:t>
            </a:r>
            <a:endParaRPr lang="de-DE" sz="1800" b="1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82F2802-B42F-AF1F-EC5C-B70B0537E0E2}"/>
                  </a:ext>
                </a:extLst>
              </p14:cNvPr>
              <p14:cNvContentPartPr/>
              <p14:nvPr/>
            </p14:nvContentPartPr>
            <p14:xfrm>
              <a:off x="8214360" y="-37920"/>
              <a:ext cx="4014720" cy="2599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82F2802-B42F-AF1F-EC5C-B70B0537E0E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78360" y="-73920"/>
                <a:ext cx="4086360" cy="2670840"/>
              </a:xfrm>
              <a:prstGeom prst="rect">
                <a:avLst/>
              </a:prstGeom>
            </p:spPr>
          </p:pic>
        </mc:Fallback>
      </mc:AlternateContent>
      <p:pic>
        <p:nvPicPr>
          <p:cNvPr id="78" name="Grafik 77" descr="Ein Bild, das Entwurf, Reihe, Gewölbe, Design enthält.&#10;&#10;Automatisch generierte Beschreibung">
            <a:extLst>
              <a:ext uri="{FF2B5EF4-FFF2-40B4-BE49-F238E27FC236}">
                <a16:creationId xmlns:a16="http://schemas.microsoft.com/office/drawing/2014/main" id="{C6EBE486-4C34-5F4A-9CA9-2C96FF94B4B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063">
            <a:off x="6213276" y="735680"/>
            <a:ext cx="3828268" cy="662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37FD286-9ACA-0F98-C586-BFC8F7790C0B}"/>
                  </a:ext>
                </a:extLst>
              </p14:cNvPr>
              <p14:cNvContentPartPr/>
              <p14:nvPr/>
            </p14:nvContentPartPr>
            <p14:xfrm>
              <a:off x="72394" y="-37920"/>
              <a:ext cx="3481200" cy="21704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37FD286-9ACA-0F98-C586-BFC8F7790C0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754" y="-145560"/>
                <a:ext cx="3588840" cy="23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07F4218-D904-15C7-D807-5CF26DB3913E}"/>
                  </a:ext>
                </a:extLst>
              </p14:cNvPr>
              <p14:cNvContentPartPr/>
              <p14:nvPr/>
            </p14:nvContentPartPr>
            <p14:xfrm>
              <a:off x="-60" y="-37200"/>
              <a:ext cx="3651480" cy="2300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07F4218-D904-15C7-D807-5CF26DB3913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-36060" y="-72840"/>
                <a:ext cx="3723120" cy="2372040"/>
              </a:xfrm>
              <a:prstGeom prst="rect">
                <a:avLst/>
              </a:prstGeom>
            </p:spPr>
          </p:pic>
        </mc:Fallback>
      </mc:AlternateContent>
      <p:sp>
        <p:nvSpPr>
          <p:cNvPr id="64" name="Textfeld 63">
            <a:extLst>
              <a:ext uri="{FF2B5EF4-FFF2-40B4-BE49-F238E27FC236}">
                <a16:creationId xmlns:a16="http://schemas.microsoft.com/office/drawing/2014/main" id="{C43EEFE3-C05D-EBAF-6EE9-3E27A94A583F}"/>
              </a:ext>
            </a:extLst>
          </p:cNvPr>
          <p:cNvSpPr txBox="1"/>
          <p:nvPr/>
        </p:nvSpPr>
        <p:spPr>
          <a:xfrm>
            <a:off x="654034" y="798210"/>
            <a:ext cx="205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Soziologie</a:t>
            </a:r>
            <a:endParaRPr lang="de-DE" sz="1800" b="1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77" name="Grafik 76" descr="Ein Bild, das Entwurf, Reihe, Gewölbe, Design enthält.&#10;&#10;Automatisch generierte Beschreibung">
            <a:extLst>
              <a:ext uri="{FF2B5EF4-FFF2-40B4-BE49-F238E27FC236}">
                <a16:creationId xmlns:a16="http://schemas.microsoft.com/office/drawing/2014/main" id="{A94307A7-4F36-3CC1-17DA-D2B5C86F72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9773">
            <a:off x="1822025" y="596672"/>
            <a:ext cx="3072877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6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13F36-D0C5-518A-1ACE-247AFA89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7B2DC8-C450-205D-0C17-5930E5BA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4BAC-8491-4498-B062-0B285331A2DE}" type="slidenum">
              <a:rPr lang="en-US" smtClean="0"/>
              <a:pPr>
                <a:defRPr/>
              </a:pPr>
              <a:t>4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0CA44D5E-A199-0DB5-9D6E-1A5F235ED5EB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name="TextBox1" r:id="rId1" imgW="11163240" imgH="5753160"/>
        </mc:Choice>
        <mc:Fallback>
          <p:control name="TextBox1" r:id="rId1" imgW="11163240" imgH="57531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33CCB86B-6856-ECE3-3F50-650BBDA578B9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9376" y="198913"/>
                  <a:ext cx="11166713" cy="5750359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2601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1C06113B-CCC6-90D8-0D2E-7040250E60AD}"/>
              </a:ext>
            </a:extLst>
          </p:cNvPr>
          <p:cNvSpPr txBox="1"/>
          <p:nvPr/>
        </p:nvSpPr>
        <p:spPr>
          <a:xfrm>
            <a:off x="3069322" y="508967"/>
            <a:ext cx="87129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Regina Remsperger-Kehm, Nicole Pötter, Arne Schäfer,</a:t>
            </a: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Karin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Scherschel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 und Walid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Hafezi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E6B4CBF-33A9-8ED1-DD6F-3333BA8E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00" y="548680"/>
            <a:ext cx="2223341" cy="316835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E01858-FF2C-CD46-A6F1-5F1ECB8D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9322" y="1750272"/>
            <a:ext cx="2257264" cy="31683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EFF41BA-0120-9C5B-15E4-DC0D4D7C2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8557" y="2060848"/>
            <a:ext cx="4697989" cy="368126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0EC08B8-A149-B73C-B6D8-5E8D296A83D9}"/>
              </a:ext>
            </a:extLst>
          </p:cNvPr>
          <p:cNvSpPr txBox="1"/>
          <p:nvPr/>
        </p:nvSpPr>
        <p:spPr>
          <a:xfrm>
            <a:off x="6456040" y="5865834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b="1" dirty="0">
                <a:solidFill>
                  <a:srgbClr val="002060"/>
                </a:solidFill>
                <a:latin typeface="Corbel" panose="020B0503020204020204" pitchFamily="34" charset="0"/>
              </a:rPr>
              <a:t>https://www.slideserve.com/chidi/sozialisationstheorien</a:t>
            </a:r>
          </a:p>
        </p:txBody>
      </p:sp>
    </p:spTree>
    <p:extLst>
      <p:ext uri="{BB962C8B-B14F-4D97-AF65-F5344CB8AC3E}">
        <p14:creationId xmlns:p14="http://schemas.microsoft.com/office/powerpoint/2010/main" val="212803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77A53514-1212-30A7-84A9-CA716F062643}"/>
              </a:ext>
            </a:extLst>
          </p:cNvPr>
          <p:cNvSpPr txBox="1"/>
          <p:nvPr/>
        </p:nvSpPr>
        <p:spPr>
          <a:xfrm>
            <a:off x="460252" y="5762371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Ramsberger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-Kehm et al. 2019, S. 74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845275-7027-C431-A7C3-8C3DCE87C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6" y="108000"/>
            <a:ext cx="5974086" cy="564573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A11412EB-200B-C1BA-86E5-A6A3A0AD5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0"/>
            <a:ext cx="4984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057E708-0E77-EB6D-5FD3-494F9B3A5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374073"/>
            <a:ext cx="7026358" cy="168677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020EAD5-DDE7-0F95-0B53-3FC212599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86" y="2478400"/>
            <a:ext cx="7079060" cy="305660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7A53514-1212-30A7-84A9-CA716F062643}"/>
              </a:ext>
            </a:extLst>
          </p:cNvPr>
          <p:cNvSpPr txBox="1"/>
          <p:nvPr/>
        </p:nvSpPr>
        <p:spPr>
          <a:xfrm>
            <a:off x="795986" y="5644777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Ramsberger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-Kehm et al. 2019, S. 73f.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5E5506-8887-F6E8-F903-BE2C1A5E4AA1}"/>
              </a:ext>
            </a:extLst>
          </p:cNvPr>
          <p:cNvSpPr txBox="1"/>
          <p:nvPr/>
        </p:nvSpPr>
        <p:spPr>
          <a:xfrm>
            <a:off x="8400256" y="778385"/>
            <a:ext cx="3312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Kindheit – 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lang="de-DE" sz="2800" b="1" dirty="0">
                <a:solidFill>
                  <a:srgbClr val="002060"/>
                </a:solidFill>
                <a:latin typeface="Corbel" panose="020B0503020204020204" pitchFamily="34" charset="0"/>
              </a:rPr>
              <a:t>F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amilie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 und KiTa </a:t>
            </a:r>
          </a:p>
        </p:txBody>
      </p:sp>
      <p:pic>
        <p:nvPicPr>
          <p:cNvPr id="10" name="Grafik 9" descr="Ein Bild, das Gras, draußen, Baum, Person enthält.&#10;&#10;Automatisch generierte Beschreibung">
            <a:extLst>
              <a:ext uri="{FF2B5EF4-FFF2-40B4-BE49-F238E27FC236}">
                <a16:creationId xmlns:a16="http://schemas.microsoft.com/office/drawing/2014/main" id="{FD6D0429-C760-1D01-1496-5CD72CE3C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740" y="2106566"/>
            <a:ext cx="2857500" cy="16002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09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C968C08-7A34-96E9-89FD-ECD695FEF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996952"/>
            <a:ext cx="8231067" cy="247909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95EC5A3-32B9-B001-FCE0-7A155AF5F0C6}"/>
              </a:ext>
            </a:extLst>
          </p:cNvPr>
          <p:cNvSpPr txBox="1"/>
          <p:nvPr/>
        </p:nvSpPr>
        <p:spPr>
          <a:xfrm>
            <a:off x="460252" y="5762371"/>
            <a:ext cx="432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Ramsberger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-Kehm et al. 2019, S. 76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10AF2C-5DF0-848A-8DBE-8BEFA602CEC2}"/>
              </a:ext>
            </a:extLst>
          </p:cNvPr>
          <p:cNvSpPr txBox="1"/>
          <p:nvPr/>
        </p:nvSpPr>
        <p:spPr>
          <a:xfrm>
            <a:off x="8400256" y="778385"/>
            <a:ext cx="3312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Bindungstheorie </a:t>
            </a:r>
          </a:p>
        </p:txBody>
      </p:sp>
    </p:spTree>
    <p:extLst>
      <p:ext uri="{BB962C8B-B14F-4D97-AF65-F5344CB8AC3E}">
        <p14:creationId xmlns:p14="http://schemas.microsoft.com/office/powerpoint/2010/main" val="325326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191D6EA-45DF-44DC-845D-777C4970C94D}"/>
              </a:ext>
            </a:extLst>
          </p:cNvPr>
          <p:cNvCxnSpPr>
            <a:cxnSpLocks/>
          </p:cNvCxnSpPr>
          <p:nvPr/>
        </p:nvCxnSpPr>
        <p:spPr>
          <a:xfrm>
            <a:off x="479376" y="62373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095EC5A3-32B9-B001-FCE0-7A155AF5F0C6}"/>
              </a:ext>
            </a:extLst>
          </p:cNvPr>
          <p:cNvSpPr txBox="1"/>
          <p:nvPr/>
        </p:nvSpPr>
        <p:spPr>
          <a:xfrm>
            <a:off x="460252" y="5762371"/>
            <a:ext cx="49156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 err="1">
                <a:solidFill>
                  <a:srgbClr val="002060"/>
                </a:solidFill>
                <a:latin typeface="Corbel" panose="020B0503020204020204" pitchFamily="34" charset="0"/>
              </a:rPr>
              <a:t>Ramsberger</a:t>
            </a:r>
            <a:r>
              <a:rPr lang="de-DE" sz="2000" b="1" dirty="0">
                <a:solidFill>
                  <a:srgbClr val="002060"/>
                </a:solidFill>
                <a:latin typeface="Corbel" panose="020B0503020204020204" pitchFamily="34" charset="0"/>
              </a:rPr>
              <a:t>-Kehm et al. 2019, S. 83, 93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10AF2C-5DF0-848A-8DBE-8BEFA602CEC2}"/>
              </a:ext>
            </a:extLst>
          </p:cNvPr>
          <p:cNvSpPr txBox="1"/>
          <p:nvPr/>
        </p:nvSpPr>
        <p:spPr>
          <a:xfrm>
            <a:off x="8400256" y="778385"/>
            <a:ext cx="33123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Jugend – 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Schule und Peers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65B16C-8334-E892-8B46-20FE4592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289555"/>
            <a:ext cx="5832648" cy="395918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8EB86A4-4BB3-A872-2330-4219CE9F4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120" y="3741178"/>
            <a:ext cx="6192688" cy="300369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CA7DC2F9-E4C7-DA4F-2E9D-5DA6C2537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24" y="1775122"/>
            <a:ext cx="2857500" cy="16002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7063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Breitbild</PresentationFormat>
  <Paragraphs>55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Times New Roman</vt:lpstr>
      <vt:lpstr>2_Office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2024-06-13T07:37:45Z</dcterms:created>
  <dcterms:modified xsi:type="dcterms:W3CDTF">2024-07-12T17:26:58Z</dcterms:modified>
</cp:coreProperties>
</file>