
<file path=[Content_Types].xml><?xml version="1.0" encoding="utf-8"?>
<Types xmlns="http://schemas.openxmlformats.org/package/2006/content-types">
  <Default Extension="bin" ContentType="application/vnd.ms-office.activeX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activeX/activeX1.xml" ContentType="application/vnd.ms-office.activeX+xml"/>
  <Override PartName="/ppt/notesSlides/notesSlide4.xml" ContentType="application/vnd.openxmlformats-officedocument.presentationml.notesSlide+xml"/>
  <Override PartName="/ppt/activeX/activeX2.xml" ContentType="application/vnd.ms-office.activeX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activeX/activeX3.xml" ContentType="application/vnd.ms-office.activeX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activeX/activeX4.xml" ContentType="application/vnd.ms-office.activeX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activeX/activeX5.xml" ContentType="application/vnd.ms-office.activeX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activeX/activeX6.xml" ContentType="application/vnd.ms-office.activeX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804" r:id="rId1"/>
  </p:sldMasterIdLst>
  <p:notesMasterIdLst>
    <p:notesMasterId r:id="rId63"/>
  </p:notesMasterIdLst>
  <p:sldIdLst>
    <p:sldId id="256" r:id="rId2"/>
    <p:sldId id="517" r:id="rId3"/>
    <p:sldId id="494" r:id="rId4"/>
    <p:sldId id="502" r:id="rId5"/>
    <p:sldId id="501" r:id="rId6"/>
    <p:sldId id="500" r:id="rId7"/>
    <p:sldId id="513" r:id="rId8"/>
    <p:sldId id="506" r:id="rId9"/>
    <p:sldId id="503" r:id="rId10"/>
    <p:sldId id="504" r:id="rId11"/>
    <p:sldId id="507" r:id="rId12"/>
    <p:sldId id="505" r:id="rId13"/>
    <p:sldId id="508" r:id="rId14"/>
    <p:sldId id="509" r:id="rId15"/>
    <p:sldId id="510" r:id="rId16"/>
    <p:sldId id="511" r:id="rId17"/>
    <p:sldId id="514" r:id="rId18"/>
    <p:sldId id="515" r:id="rId19"/>
    <p:sldId id="516" r:id="rId20"/>
    <p:sldId id="512" r:id="rId21"/>
    <p:sldId id="522" r:id="rId22"/>
    <p:sldId id="518" r:id="rId23"/>
    <p:sldId id="520" r:id="rId24"/>
    <p:sldId id="521" r:id="rId25"/>
    <p:sldId id="523" r:id="rId26"/>
    <p:sldId id="524" r:id="rId27"/>
    <p:sldId id="525" r:id="rId28"/>
    <p:sldId id="527" r:id="rId29"/>
    <p:sldId id="528" r:id="rId30"/>
    <p:sldId id="529" r:id="rId31"/>
    <p:sldId id="530" r:id="rId32"/>
    <p:sldId id="531" r:id="rId33"/>
    <p:sldId id="532" r:id="rId34"/>
    <p:sldId id="533" r:id="rId35"/>
    <p:sldId id="526" r:id="rId36"/>
    <p:sldId id="537" r:id="rId37"/>
    <p:sldId id="535" r:id="rId38"/>
    <p:sldId id="536" r:id="rId39"/>
    <p:sldId id="534" r:id="rId40"/>
    <p:sldId id="538" r:id="rId41"/>
    <p:sldId id="539" r:id="rId42"/>
    <p:sldId id="540" r:id="rId43"/>
    <p:sldId id="542" r:id="rId44"/>
    <p:sldId id="541" r:id="rId45"/>
    <p:sldId id="557" r:id="rId46"/>
    <p:sldId id="563" r:id="rId47"/>
    <p:sldId id="558" r:id="rId48"/>
    <p:sldId id="544" r:id="rId49"/>
    <p:sldId id="543" r:id="rId50"/>
    <p:sldId id="545" r:id="rId51"/>
    <p:sldId id="546" r:id="rId52"/>
    <p:sldId id="547" r:id="rId53"/>
    <p:sldId id="550" r:id="rId54"/>
    <p:sldId id="548" r:id="rId55"/>
    <p:sldId id="549" r:id="rId56"/>
    <p:sldId id="551" r:id="rId57"/>
    <p:sldId id="552" r:id="rId58"/>
    <p:sldId id="553" r:id="rId59"/>
    <p:sldId id="554" r:id="rId60"/>
    <p:sldId id="555" r:id="rId61"/>
    <p:sldId id="556" r:id="rId62"/>
  </p:sldIdLst>
  <p:sldSz cx="12192000" cy="6858000"/>
  <p:notesSz cx="9942513" cy="6810375"/>
  <p:defaultTextStyle>
    <a:defPPr>
      <a:defRPr lang="en-GB"/>
    </a:defPPr>
    <a:lvl1pPr algn="l" defTabSz="449263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742950" indent="-285750" algn="l" defTabSz="449263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1143000" indent="-228600" algn="l" defTabSz="449263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600200" indent="-228600" algn="l" defTabSz="449263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2057400" indent="-228600" algn="l" defTabSz="449263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bg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bg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bg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bg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1976" userDrawn="1">
          <p15:clr>
            <a:srgbClr val="A4A3A4"/>
          </p15:clr>
        </p15:guide>
        <p15:guide id="2" pos="3161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lina Brehm" initials="AB" lastIdx="2" clrIdx="0">
    <p:extLst>
      <p:ext uri="{19B8F6BF-5375-455C-9EA6-DF929625EA0E}">
        <p15:presenceInfo xmlns:p15="http://schemas.microsoft.com/office/powerpoint/2012/main" userId="Alina Brehm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AB5"/>
    <a:srgbClr val="002060"/>
    <a:srgbClr val="CCECFF"/>
    <a:srgbClr val="758DAD"/>
    <a:srgbClr val="98B6FE"/>
    <a:srgbClr val="FF99FF"/>
    <a:srgbClr val="800080"/>
    <a:srgbClr val="FF66FF"/>
    <a:srgbClr val="00CC66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428" autoAdjust="0"/>
    <p:restoredTop sz="86013" autoAdjust="0"/>
  </p:normalViewPr>
  <p:slideViewPr>
    <p:cSldViewPr>
      <p:cViewPr varScale="1">
        <p:scale>
          <a:sx n="67" d="100"/>
          <a:sy n="67" d="100"/>
        </p:scale>
        <p:origin x="970" y="67"/>
      </p:cViewPr>
      <p:guideLst>
        <p:guide orient="horz" pos="2160"/>
        <p:guide pos="384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1976"/>
        <p:guide pos="316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_rels/activeX5.xml.rels><?xml version="1.0" encoding="UTF-8" standalone="yes"?>
<Relationships xmlns="http://schemas.openxmlformats.org/package/2006/relationships"><Relationship Id="rId1" Type="http://schemas.microsoft.com/office/2006/relationships/activeXControlBinary" Target="activeX5.bin"/></Relationships>
</file>

<file path=ppt/activeX/_rels/activeX6.xml.rels><?xml version="1.0" encoding="UTF-8" standalone="yes"?>
<Relationships xmlns="http://schemas.openxmlformats.org/package/2006/relationships"><Relationship Id="rId1" Type="http://schemas.microsoft.com/office/2006/relationships/activeXControlBinary" Target="activeX6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6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AutoShape 1">
            <a:extLst>
              <a:ext uri="{FF2B5EF4-FFF2-40B4-BE49-F238E27FC236}">
                <a16:creationId xmlns:a16="http://schemas.microsoft.com/office/drawing/2014/main" id="{266BE6A0-E20F-4D3E-A316-8FA331FA20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1"/>
            <a:ext cx="9942513" cy="6810375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360" cap="sq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1595" tIns="45797" rIns="91595" bIns="45797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sp>
        <p:nvSpPr>
          <p:cNvPr id="24579" name="AutoShape 2">
            <a:extLst>
              <a:ext uri="{FF2B5EF4-FFF2-40B4-BE49-F238E27FC236}">
                <a16:creationId xmlns:a16="http://schemas.microsoft.com/office/drawing/2014/main" id="{6E74B9F6-3336-4D60-AC54-66AC54C398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1"/>
            <a:ext cx="9942513" cy="6810375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1595" tIns="45797" rIns="91595" bIns="45797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sp>
        <p:nvSpPr>
          <p:cNvPr id="24580" name="AutoShape 3">
            <a:extLst>
              <a:ext uri="{FF2B5EF4-FFF2-40B4-BE49-F238E27FC236}">
                <a16:creationId xmlns:a16="http://schemas.microsoft.com/office/drawing/2014/main" id="{9CF527BB-E4BA-4BDB-A31B-EE66A13F9A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1"/>
            <a:ext cx="9942513" cy="6810375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1595" tIns="45797" rIns="91595" bIns="45797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sp>
        <p:nvSpPr>
          <p:cNvPr id="24581" name="AutoShape 4">
            <a:extLst>
              <a:ext uri="{FF2B5EF4-FFF2-40B4-BE49-F238E27FC236}">
                <a16:creationId xmlns:a16="http://schemas.microsoft.com/office/drawing/2014/main" id="{5C4E49AB-7B71-4101-8D53-CB187CAB65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1"/>
            <a:ext cx="9942513" cy="6810375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1595" tIns="45797" rIns="91595" bIns="45797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sp>
        <p:nvSpPr>
          <p:cNvPr id="24582" name="AutoShape 5">
            <a:extLst>
              <a:ext uri="{FF2B5EF4-FFF2-40B4-BE49-F238E27FC236}">
                <a16:creationId xmlns:a16="http://schemas.microsoft.com/office/drawing/2014/main" id="{3E2FDF18-DC91-4BDE-9107-18A4F7F06D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1"/>
            <a:ext cx="9942513" cy="6810375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1595" tIns="45797" rIns="91595" bIns="45797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sp>
        <p:nvSpPr>
          <p:cNvPr id="24583" name="AutoShape 6">
            <a:extLst>
              <a:ext uri="{FF2B5EF4-FFF2-40B4-BE49-F238E27FC236}">
                <a16:creationId xmlns:a16="http://schemas.microsoft.com/office/drawing/2014/main" id="{6E9BDC31-A90E-42AB-AE1A-39F45375FE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1"/>
            <a:ext cx="9942513" cy="6810375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1595" tIns="45797" rIns="91595" bIns="45797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sp>
        <p:nvSpPr>
          <p:cNvPr id="24584" name="AutoShape 7">
            <a:extLst>
              <a:ext uri="{FF2B5EF4-FFF2-40B4-BE49-F238E27FC236}">
                <a16:creationId xmlns:a16="http://schemas.microsoft.com/office/drawing/2014/main" id="{84E931A7-575C-4EB9-919A-DD7CF5FFAF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1"/>
            <a:ext cx="9942513" cy="6810375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1595" tIns="45797" rIns="91595" bIns="45797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sp>
        <p:nvSpPr>
          <p:cNvPr id="24585" name="AutoShape 8">
            <a:extLst>
              <a:ext uri="{FF2B5EF4-FFF2-40B4-BE49-F238E27FC236}">
                <a16:creationId xmlns:a16="http://schemas.microsoft.com/office/drawing/2014/main" id="{213863DF-022C-4877-9075-3AFE40C299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1"/>
            <a:ext cx="9942513" cy="6810375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1595" tIns="45797" rIns="91595" bIns="45797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sp>
        <p:nvSpPr>
          <p:cNvPr id="24586" name="AutoShape 9">
            <a:extLst>
              <a:ext uri="{FF2B5EF4-FFF2-40B4-BE49-F238E27FC236}">
                <a16:creationId xmlns:a16="http://schemas.microsoft.com/office/drawing/2014/main" id="{6A2087BC-C50B-457F-A072-2FB48F911D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1"/>
            <a:ext cx="9942513" cy="6810375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1595" tIns="45797" rIns="91595" bIns="45797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sp>
        <p:nvSpPr>
          <p:cNvPr id="24587" name="AutoShape 10">
            <a:extLst>
              <a:ext uri="{FF2B5EF4-FFF2-40B4-BE49-F238E27FC236}">
                <a16:creationId xmlns:a16="http://schemas.microsoft.com/office/drawing/2014/main" id="{E2BF5ED4-14A4-426A-8AA1-A89BFDA20A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1"/>
            <a:ext cx="9942513" cy="6810375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1595" tIns="45797" rIns="91595" bIns="45797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sp>
        <p:nvSpPr>
          <p:cNvPr id="24588" name="AutoShape 11">
            <a:extLst>
              <a:ext uri="{FF2B5EF4-FFF2-40B4-BE49-F238E27FC236}">
                <a16:creationId xmlns:a16="http://schemas.microsoft.com/office/drawing/2014/main" id="{DAE5B4BF-9701-4BD0-AC0B-2C3BC6BA65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1"/>
            <a:ext cx="9942513" cy="6810375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1595" tIns="45797" rIns="91595" bIns="45797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sp>
        <p:nvSpPr>
          <p:cNvPr id="24589" name="AutoShape 12">
            <a:extLst>
              <a:ext uri="{FF2B5EF4-FFF2-40B4-BE49-F238E27FC236}">
                <a16:creationId xmlns:a16="http://schemas.microsoft.com/office/drawing/2014/main" id="{D8EA0165-30A2-44C4-B228-470AAED944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1"/>
            <a:ext cx="9942513" cy="6810375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1595" tIns="45797" rIns="91595" bIns="45797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sp>
        <p:nvSpPr>
          <p:cNvPr id="24590" name="AutoShape 13">
            <a:extLst>
              <a:ext uri="{FF2B5EF4-FFF2-40B4-BE49-F238E27FC236}">
                <a16:creationId xmlns:a16="http://schemas.microsoft.com/office/drawing/2014/main" id="{B0C41B45-A433-4607-BC25-52C8B56E48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1"/>
            <a:ext cx="9942513" cy="6810375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1595" tIns="45797" rIns="91595" bIns="45797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sp>
        <p:nvSpPr>
          <p:cNvPr id="24591" name="AutoShape 14">
            <a:extLst>
              <a:ext uri="{FF2B5EF4-FFF2-40B4-BE49-F238E27FC236}">
                <a16:creationId xmlns:a16="http://schemas.microsoft.com/office/drawing/2014/main" id="{86BB63B3-D8F1-433E-AFC4-2CB720DB05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1"/>
            <a:ext cx="9942513" cy="6810375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1595" tIns="45797" rIns="91595" bIns="45797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sp>
        <p:nvSpPr>
          <p:cNvPr id="24592" name="AutoShape 15">
            <a:extLst>
              <a:ext uri="{FF2B5EF4-FFF2-40B4-BE49-F238E27FC236}">
                <a16:creationId xmlns:a16="http://schemas.microsoft.com/office/drawing/2014/main" id="{5C77656F-BECA-4A7F-A400-F65E16F992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1"/>
            <a:ext cx="9942513" cy="6810375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1595" tIns="45797" rIns="91595" bIns="45797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sp>
        <p:nvSpPr>
          <p:cNvPr id="24593" name="AutoShape 16">
            <a:extLst>
              <a:ext uri="{FF2B5EF4-FFF2-40B4-BE49-F238E27FC236}">
                <a16:creationId xmlns:a16="http://schemas.microsoft.com/office/drawing/2014/main" id="{BA863089-A055-473B-BDB7-6985A8AA0C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1"/>
            <a:ext cx="9942513" cy="6810375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1595" tIns="45797" rIns="91595" bIns="45797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sp>
        <p:nvSpPr>
          <p:cNvPr id="24594" name="AutoShape 17">
            <a:extLst>
              <a:ext uri="{FF2B5EF4-FFF2-40B4-BE49-F238E27FC236}">
                <a16:creationId xmlns:a16="http://schemas.microsoft.com/office/drawing/2014/main" id="{F4D6C739-5B83-4005-B0AC-0AD6664570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1"/>
            <a:ext cx="9942513" cy="6810375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1595" tIns="45797" rIns="91595" bIns="45797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sp>
        <p:nvSpPr>
          <p:cNvPr id="24595" name="AutoShape 18">
            <a:extLst>
              <a:ext uri="{FF2B5EF4-FFF2-40B4-BE49-F238E27FC236}">
                <a16:creationId xmlns:a16="http://schemas.microsoft.com/office/drawing/2014/main" id="{DCDF87BE-EF0E-4E54-81ED-A821EC3630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1"/>
            <a:ext cx="9942513" cy="6810375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1595" tIns="45797" rIns="91595" bIns="45797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sp>
        <p:nvSpPr>
          <p:cNvPr id="24596" name="AutoShape 19">
            <a:extLst>
              <a:ext uri="{FF2B5EF4-FFF2-40B4-BE49-F238E27FC236}">
                <a16:creationId xmlns:a16="http://schemas.microsoft.com/office/drawing/2014/main" id="{0332EADF-3342-4483-AD77-25722E9E24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1"/>
            <a:ext cx="9942513" cy="6810375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1595" tIns="45797" rIns="91595" bIns="45797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sp>
        <p:nvSpPr>
          <p:cNvPr id="24597" name="AutoShape 20">
            <a:extLst>
              <a:ext uri="{FF2B5EF4-FFF2-40B4-BE49-F238E27FC236}">
                <a16:creationId xmlns:a16="http://schemas.microsoft.com/office/drawing/2014/main" id="{6363F214-342A-4FD1-9740-6C3FE107FE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1"/>
            <a:ext cx="9942513" cy="6810375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1595" tIns="45797" rIns="91595" bIns="45797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sp>
        <p:nvSpPr>
          <p:cNvPr id="24598" name="AutoShape 21">
            <a:extLst>
              <a:ext uri="{FF2B5EF4-FFF2-40B4-BE49-F238E27FC236}">
                <a16:creationId xmlns:a16="http://schemas.microsoft.com/office/drawing/2014/main" id="{4FA2A681-48D8-48D1-BB5B-615E7A6133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1"/>
            <a:ext cx="9942513" cy="6810375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1595" tIns="45797" rIns="91595" bIns="45797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sp>
        <p:nvSpPr>
          <p:cNvPr id="24599" name="AutoShape 22">
            <a:extLst>
              <a:ext uri="{FF2B5EF4-FFF2-40B4-BE49-F238E27FC236}">
                <a16:creationId xmlns:a16="http://schemas.microsoft.com/office/drawing/2014/main" id="{0852128A-40B9-4E48-B8A0-8D28D8EDCA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1"/>
            <a:ext cx="9942513" cy="6810375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1595" tIns="45797" rIns="91595" bIns="45797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sp>
        <p:nvSpPr>
          <p:cNvPr id="24600" name="AutoShape 23">
            <a:extLst>
              <a:ext uri="{FF2B5EF4-FFF2-40B4-BE49-F238E27FC236}">
                <a16:creationId xmlns:a16="http://schemas.microsoft.com/office/drawing/2014/main" id="{E3F262E8-6762-4C29-BA71-A529BB5DD9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1"/>
            <a:ext cx="9942513" cy="6810375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1595" tIns="45797" rIns="91595" bIns="45797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sp>
        <p:nvSpPr>
          <p:cNvPr id="24601" name="AutoShape 24">
            <a:extLst>
              <a:ext uri="{FF2B5EF4-FFF2-40B4-BE49-F238E27FC236}">
                <a16:creationId xmlns:a16="http://schemas.microsoft.com/office/drawing/2014/main" id="{CBF15FF9-3AEE-4832-B0CC-9D3BA818DB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1"/>
            <a:ext cx="9942513" cy="6810375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1595" tIns="45797" rIns="91595" bIns="45797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sp>
        <p:nvSpPr>
          <p:cNvPr id="24602" name="AutoShape 25">
            <a:extLst>
              <a:ext uri="{FF2B5EF4-FFF2-40B4-BE49-F238E27FC236}">
                <a16:creationId xmlns:a16="http://schemas.microsoft.com/office/drawing/2014/main" id="{88DB74DF-637D-46B2-ABD7-AEB9584B77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1"/>
            <a:ext cx="9942513" cy="6810375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1595" tIns="45797" rIns="91595" bIns="45797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sp>
        <p:nvSpPr>
          <p:cNvPr id="24603" name="AutoShape 26">
            <a:extLst>
              <a:ext uri="{FF2B5EF4-FFF2-40B4-BE49-F238E27FC236}">
                <a16:creationId xmlns:a16="http://schemas.microsoft.com/office/drawing/2014/main" id="{7FDE14FE-469B-40D2-B934-44320B9C70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1"/>
            <a:ext cx="9942513" cy="6810375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1595" tIns="45797" rIns="91595" bIns="45797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sp>
        <p:nvSpPr>
          <p:cNvPr id="24604" name="AutoShape 27">
            <a:extLst>
              <a:ext uri="{FF2B5EF4-FFF2-40B4-BE49-F238E27FC236}">
                <a16:creationId xmlns:a16="http://schemas.microsoft.com/office/drawing/2014/main" id="{B55700DB-988E-4579-B4A2-2EF4DB70BB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1"/>
            <a:ext cx="9942513" cy="6810375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1595" tIns="45797" rIns="91595" bIns="45797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sp>
        <p:nvSpPr>
          <p:cNvPr id="24605" name="AutoShape 28">
            <a:extLst>
              <a:ext uri="{FF2B5EF4-FFF2-40B4-BE49-F238E27FC236}">
                <a16:creationId xmlns:a16="http://schemas.microsoft.com/office/drawing/2014/main" id="{3E9CD4E1-C876-404A-B45D-150E225035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1"/>
            <a:ext cx="9942513" cy="6810375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1595" tIns="45797" rIns="91595" bIns="45797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sp>
        <p:nvSpPr>
          <p:cNvPr id="24606" name="AutoShape 29">
            <a:extLst>
              <a:ext uri="{FF2B5EF4-FFF2-40B4-BE49-F238E27FC236}">
                <a16:creationId xmlns:a16="http://schemas.microsoft.com/office/drawing/2014/main" id="{78F4D288-111E-496C-9F0A-D68B5E7E13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1"/>
            <a:ext cx="9942513" cy="6810375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1595" tIns="45797" rIns="91595" bIns="45797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sp>
        <p:nvSpPr>
          <p:cNvPr id="24607" name="AutoShape 30">
            <a:extLst>
              <a:ext uri="{FF2B5EF4-FFF2-40B4-BE49-F238E27FC236}">
                <a16:creationId xmlns:a16="http://schemas.microsoft.com/office/drawing/2014/main" id="{ADE049F5-C1C0-4F71-87DA-CDE59AFFD1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1"/>
            <a:ext cx="9942513" cy="6810375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1595" tIns="45797" rIns="91595" bIns="45797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sp>
        <p:nvSpPr>
          <p:cNvPr id="24608" name="AutoShape 31">
            <a:extLst>
              <a:ext uri="{FF2B5EF4-FFF2-40B4-BE49-F238E27FC236}">
                <a16:creationId xmlns:a16="http://schemas.microsoft.com/office/drawing/2014/main" id="{E8832935-CB32-4351-AB31-174CBC75D1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1"/>
            <a:ext cx="9942513" cy="6810375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1595" tIns="45797" rIns="91595" bIns="45797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sp>
        <p:nvSpPr>
          <p:cNvPr id="24609" name="Text Box 32">
            <a:extLst>
              <a:ext uri="{FF2B5EF4-FFF2-40B4-BE49-F238E27FC236}">
                <a16:creationId xmlns:a16="http://schemas.microsoft.com/office/drawing/2014/main" id="{3020FCCF-C525-4AB4-B379-AC5D758645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" y="1"/>
            <a:ext cx="4310512" cy="340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1595" tIns="45797" rIns="91595" bIns="45797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sp>
        <p:nvSpPr>
          <p:cNvPr id="24610" name="Text Box 33">
            <a:extLst>
              <a:ext uri="{FF2B5EF4-FFF2-40B4-BE49-F238E27FC236}">
                <a16:creationId xmlns:a16="http://schemas.microsoft.com/office/drawing/2014/main" id="{1C5C7C28-2FA4-4D40-88F2-324A5753E3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4324" y="1"/>
            <a:ext cx="4310512" cy="340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1595" tIns="45797" rIns="91595" bIns="45797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sp>
        <p:nvSpPr>
          <p:cNvPr id="24611" name="Rectangle 34">
            <a:extLst>
              <a:ext uri="{FF2B5EF4-FFF2-40B4-BE49-F238E27FC236}">
                <a16:creationId xmlns:a16="http://schemas.microsoft.com/office/drawing/2014/main" id="{13BDA1DC-00AA-4DE5-9746-3E7C7903DF29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2693988" y="509588"/>
            <a:ext cx="4484687" cy="2522537"/>
          </a:xfrm>
          <a:prstGeom prst="rect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2" name="Rectangle 35">
            <a:extLst>
              <a:ext uri="{FF2B5EF4-FFF2-40B4-BE49-F238E27FC236}">
                <a16:creationId xmlns:a16="http://schemas.microsoft.com/office/drawing/2014/main" id="{FE2DD1CC-ED02-41A3-AB86-B3E61FCBEF50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 bwMode="auto">
          <a:xfrm>
            <a:off x="1326136" y="3235255"/>
            <a:ext cx="7220571" cy="3031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151" tIns="46878" rIns="90151" bIns="46878" numCol="1" anchor="t" anchorCtr="0" compatLnSpc="1">
            <a:prstTxWarp prst="textNoShape">
              <a:avLst/>
            </a:prstTxWarp>
          </a:bodyPr>
          <a:lstStyle/>
          <a:p>
            <a:pPr lvl="0"/>
            <a:endParaRPr lang="de-DE" altLang="de-DE" noProof="0"/>
          </a:p>
        </p:txBody>
      </p:sp>
      <p:sp>
        <p:nvSpPr>
          <p:cNvPr id="24613" name="Text Box 36">
            <a:extLst>
              <a:ext uri="{FF2B5EF4-FFF2-40B4-BE49-F238E27FC236}">
                <a16:creationId xmlns:a16="http://schemas.microsoft.com/office/drawing/2014/main" id="{C583E810-662C-4ACA-AF78-785957BD6D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" y="6470510"/>
            <a:ext cx="4310512" cy="340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1595" tIns="45797" rIns="91595" bIns="45797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sp>
        <p:nvSpPr>
          <p:cNvPr id="3" name="Rectangle 37">
            <a:extLst>
              <a:ext uri="{FF2B5EF4-FFF2-40B4-BE49-F238E27FC236}">
                <a16:creationId xmlns:a16="http://schemas.microsoft.com/office/drawing/2014/main" id="{45C62812-5C2E-44D5-A072-66F5809F037E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5634326" y="6470512"/>
            <a:ext cx="4238515" cy="307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151" tIns="46878" rIns="90151" bIns="46878" numCol="1" anchor="b" anchorCtr="0" compatLnSpc="1">
            <a:prstTxWarp prst="textNoShape">
              <a:avLst/>
            </a:prstTxWarp>
          </a:bodyPr>
          <a:lstStyle>
            <a:lvl1pPr marL="216263" indent="-168558" algn="r" eaLnBrk="1">
              <a:buClrTx/>
              <a:buSzPct val="45000"/>
              <a:buFontTx/>
              <a:buNone/>
              <a:tabLst>
                <a:tab pos="450017" algn="l"/>
                <a:tab pos="900036" algn="l"/>
                <a:tab pos="1350053" algn="l"/>
                <a:tab pos="1800072" algn="l"/>
                <a:tab pos="2250089" algn="l"/>
                <a:tab pos="270010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1pPr>
          </a:lstStyle>
          <a:p>
            <a:pPr>
              <a:defRPr/>
            </a:pPr>
            <a:fld id="{490B15DE-BAC1-4A90-BD00-CE9D4CEFB5E5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37">
            <a:extLst>
              <a:ext uri="{FF2B5EF4-FFF2-40B4-BE49-F238E27FC236}">
                <a16:creationId xmlns:a16="http://schemas.microsoft.com/office/drawing/2014/main" id="{F9A049E9-A875-4748-813E-73D05EB1BB56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6263" indent="-168558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017" algn="l"/>
                <a:tab pos="900036" algn="l"/>
                <a:tab pos="1350053" algn="l"/>
                <a:tab pos="1800072" algn="l"/>
                <a:tab pos="2250089" algn="l"/>
                <a:tab pos="270010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017" algn="l"/>
                <a:tab pos="900036" algn="l"/>
                <a:tab pos="1350053" algn="l"/>
                <a:tab pos="1800072" algn="l"/>
                <a:tab pos="2250089" algn="l"/>
                <a:tab pos="270010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017" algn="l"/>
                <a:tab pos="900036" algn="l"/>
                <a:tab pos="1350053" algn="l"/>
                <a:tab pos="1800072" algn="l"/>
                <a:tab pos="2250089" algn="l"/>
                <a:tab pos="270010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017" algn="l"/>
                <a:tab pos="900036" algn="l"/>
                <a:tab pos="1350053" algn="l"/>
                <a:tab pos="1800072" algn="l"/>
                <a:tab pos="2250089" algn="l"/>
                <a:tab pos="270010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017" algn="l"/>
                <a:tab pos="900036" algn="l"/>
                <a:tab pos="1350053" algn="l"/>
                <a:tab pos="1800072" algn="l"/>
                <a:tab pos="2250089" algn="l"/>
                <a:tab pos="270010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8828" indent="-228984" defTabSz="450017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017" algn="l"/>
                <a:tab pos="900036" algn="l"/>
                <a:tab pos="1350053" algn="l"/>
                <a:tab pos="1800072" algn="l"/>
                <a:tab pos="2250089" algn="l"/>
                <a:tab pos="270010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6795" indent="-228984" defTabSz="450017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017" algn="l"/>
                <a:tab pos="900036" algn="l"/>
                <a:tab pos="1350053" algn="l"/>
                <a:tab pos="1800072" algn="l"/>
                <a:tab pos="2250089" algn="l"/>
                <a:tab pos="270010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34764" indent="-228984" defTabSz="450017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017" algn="l"/>
                <a:tab pos="900036" algn="l"/>
                <a:tab pos="1350053" algn="l"/>
                <a:tab pos="1800072" algn="l"/>
                <a:tab pos="2250089" algn="l"/>
                <a:tab pos="270010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92731" indent="-228984" defTabSz="450017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017" algn="l"/>
                <a:tab pos="900036" algn="l"/>
                <a:tab pos="1350053" algn="l"/>
                <a:tab pos="1800072" algn="l"/>
                <a:tab pos="2250089" algn="l"/>
                <a:tab pos="270010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4794D2D3-DC17-4572-BBF9-5D6EE180C7E9}" type="slidenum">
              <a:rPr lang="de-DE" altLang="de-DE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1</a:t>
            </a:fld>
            <a:endParaRPr lang="de-DE" altLang="de-DE"/>
          </a:p>
        </p:txBody>
      </p:sp>
      <p:sp>
        <p:nvSpPr>
          <p:cNvPr id="26627" name="Text Box 1">
            <a:extLst>
              <a:ext uri="{FF2B5EF4-FFF2-40B4-BE49-F238E27FC236}">
                <a16:creationId xmlns:a16="http://schemas.microsoft.com/office/drawing/2014/main" id="{EC850858-074C-4533-9703-7017629944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4324" y="6470510"/>
            <a:ext cx="4310512" cy="340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151" tIns="46878" rIns="90151" bIns="46878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ClrTx/>
              <a:buFontTx/>
              <a:buNone/>
            </a:pPr>
            <a:fld id="{249D01DD-3EBA-46A7-BDCB-51AA7F2317DA}" type="slidenum">
              <a:rPr lang="de-DE" altLang="de-DE">
                <a:latin typeface="Arial" panose="020B0604020202020204" pitchFamily="34" charset="0"/>
              </a:rPr>
              <a:pPr algn="r">
                <a:spcBef>
                  <a:spcPct val="0"/>
                </a:spcBef>
                <a:buClrTx/>
                <a:buFontTx/>
                <a:buNone/>
              </a:pPr>
              <a:t>1</a:t>
            </a:fld>
            <a:endParaRPr lang="de-DE" altLang="de-DE">
              <a:latin typeface="Arial" panose="020B0604020202020204" pitchFamily="34" charset="0"/>
            </a:endParaRPr>
          </a:p>
        </p:txBody>
      </p:sp>
      <p:sp>
        <p:nvSpPr>
          <p:cNvPr id="26628" name="Rectangle 2">
            <a:extLst>
              <a:ext uri="{FF2B5EF4-FFF2-40B4-BE49-F238E27FC236}">
                <a16:creationId xmlns:a16="http://schemas.microsoft.com/office/drawing/2014/main" id="{8CC293C1-913D-4B61-B97A-F63D4755106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700338" y="509588"/>
            <a:ext cx="4543425" cy="2555875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6629" name="Text Box 3">
            <a:extLst>
              <a:ext uri="{FF2B5EF4-FFF2-40B4-BE49-F238E27FC236}">
                <a16:creationId xmlns:a16="http://schemas.microsoft.com/office/drawing/2014/main" id="{5CC9EA1F-A3C8-4337-8C0C-F3C2478E0D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6135" y="3235256"/>
            <a:ext cx="7292569" cy="3065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1595" tIns="45797" rIns="91595" bIns="45797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sp>
        <p:nvSpPr>
          <p:cNvPr id="2" name="Notizenplatzhalter 1">
            <a:extLst>
              <a:ext uri="{FF2B5EF4-FFF2-40B4-BE49-F238E27FC236}">
                <a16:creationId xmlns:a16="http://schemas.microsoft.com/office/drawing/2014/main" id="{782C3FE0-3C58-192D-6667-B94D53481B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>
              <a:defRPr/>
            </a:pPr>
            <a:fld id="{490B15DE-BAC1-4A90-BD00-CE9D4CEFB5E5}" type="slidenum">
              <a:rPr lang="de-DE" altLang="de-DE" smtClean="0"/>
              <a:pPr>
                <a:defRPr/>
              </a:pPr>
              <a:t>10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7417181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>
              <a:defRPr/>
            </a:pPr>
            <a:fld id="{490B15DE-BAC1-4A90-BD00-CE9D4CEFB5E5}" type="slidenum">
              <a:rPr lang="de-DE" altLang="de-DE" smtClean="0"/>
              <a:pPr>
                <a:defRPr/>
              </a:pPr>
              <a:t>11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5318723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>
              <a:sym typeface="Wingdings" panose="05000000000000000000" pitchFamily="2" charset="2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>
              <a:defRPr/>
            </a:pPr>
            <a:fld id="{490B15DE-BAC1-4A90-BD00-CE9D4CEFB5E5}" type="slidenum">
              <a:rPr lang="de-DE" altLang="de-DE" smtClean="0"/>
              <a:pPr>
                <a:defRPr/>
              </a:pPr>
              <a:t>12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0700444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>
              <a:defRPr/>
            </a:pPr>
            <a:fld id="{490B15DE-BAC1-4A90-BD00-CE9D4CEFB5E5}" type="slidenum">
              <a:rPr lang="de-DE" altLang="de-DE" smtClean="0"/>
              <a:pPr>
                <a:defRPr/>
              </a:pPr>
              <a:t>13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4537463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>
              <a:defRPr/>
            </a:pPr>
            <a:fld id="{490B15DE-BAC1-4A90-BD00-CE9D4CEFB5E5}" type="slidenum">
              <a:rPr lang="de-DE" altLang="de-DE" smtClean="0"/>
              <a:pPr>
                <a:defRPr/>
              </a:pPr>
              <a:t>14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6427742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>
              <a:defRPr/>
            </a:pPr>
            <a:fld id="{490B15DE-BAC1-4A90-BD00-CE9D4CEFB5E5}" type="slidenum">
              <a:rPr lang="de-DE" altLang="de-DE" smtClean="0"/>
              <a:pPr>
                <a:defRPr/>
              </a:pPr>
              <a:t>15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0576577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>
              <a:defRPr/>
            </a:pPr>
            <a:fld id="{490B15DE-BAC1-4A90-BD00-CE9D4CEFB5E5}" type="slidenum">
              <a:rPr lang="de-DE" altLang="de-DE" smtClean="0"/>
              <a:pPr>
                <a:defRPr/>
              </a:pPr>
              <a:t>16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5972518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>
              <a:defRPr/>
            </a:pPr>
            <a:fld id="{490B15DE-BAC1-4A90-BD00-CE9D4CEFB5E5}" type="slidenum">
              <a:rPr lang="de-DE" altLang="de-DE" smtClean="0"/>
              <a:pPr>
                <a:defRPr/>
              </a:pPr>
              <a:t>17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36496343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>
              <a:defRPr/>
            </a:pPr>
            <a:fld id="{490B15DE-BAC1-4A90-BD00-CE9D4CEFB5E5}" type="slidenum">
              <a:rPr lang="de-DE" altLang="de-DE" smtClean="0"/>
              <a:pPr>
                <a:defRPr/>
              </a:pPr>
              <a:t>18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50332848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>
              <a:defRPr/>
            </a:pPr>
            <a:fld id="{490B15DE-BAC1-4A90-BD00-CE9D4CEFB5E5}" type="slidenum">
              <a:rPr lang="de-DE" altLang="de-DE" smtClean="0"/>
              <a:pPr>
                <a:defRPr/>
              </a:pPr>
              <a:t>19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9068342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>
              <a:defRPr/>
            </a:pPr>
            <a:fld id="{490B15DE-BAC1-4A90-BD00-CE9D4CEFB5E5}" type="slidenum">
              <a:rPr lang="de-DE" altLang="de-DE" smtClean="0"/>
              <a:pPr>
                <a:defRPr/>
              </a:pPr>
              <a:t>2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88173530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>
              <a:defRPr/>
            </a:pPr>
            <a:fld id="{490B15DE-BAC1-4A90-BD00-CE9D4CEFB5E5}" type="slidenum">
              <a:rPr lang="de-DE" altLang="de-DE" smtClean="0"/>
              <a:pPr>
                <a:defRPr/>
              </a:pPr>
              <a:t>20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31246705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37">
            <a:extLst>
              <a:ext uri="{FF2B5EF4-FFF2-40B4-BE49-F238E27FC236}">
                <a16:creationId xmlns:a16="http://schemas.microsoft.com/office/drawing/2014/main" id="{F9A049E9-A875-4748-813E-73D05EB1BB56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6263" indent="-168558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017" algn="l"/>
                <a:tab pos="900036" algn="l"/>
                <a:tab pos="1350053" algn="l"/>
                <a:tab pos="1800072" algn="l"/>
                <a:tab pos="2250089" algn="l"/>
                <a:tab pos="270010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017" algn="l"/>
                <a:tab pos="900036" algn="l"/>
                <a:tab pos="1350053" algn="l"/>
                <a:tab pos="1800072" algn="l"/>
                <a:tab pos="2250089" algn="l"/>
                <a:tab pos="270010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017" algn="l"/>
                <a:tab pos="900036" algn="l"/>
                <a:tab pos="1350053" algn="l"/>
                <a:tab pos="1800072" algn="l"/>
                <a:tab pos="2250089" algn="l"/>
                <a:tab pos="270010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017" algn="l"/>
                <a:tab pos="900036" algn="l"/>
                <a:tab pos="1350053" algn="l"/>
                <a:tab pos="1800072" algn="l"/>
                <a:tab pos="2250089" algn="l"/>
                <a:tab pos="270010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017" algn="l"/>
                <a:tab pos="900036" algn="l"/>
                <a:tab pos="1350053" algn="l"/>
                <a:tab pos="1800072" algn="l"/>
                <a:tab pos="2250089" algn="l"/>
                <a:tab pos="270010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8828" indent="-228984" defTabSz="450017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017" algn="l"/>
                <a:tab pos="900036" algn="l"/>
                <a:tab pos="1350053" algn="l"/>
                <a:tab pos="1800072" algn="l"/>
                <a:tab pos="2250089" algn="l"/>
                <a:tab pos="270010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6795" indent="-228984" defTabSz="450017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017" algn="l"/>
                <a:tab pos="900036" algn="l"/>
                <a:tab pos="1350053" algn="l"/>
                <a:tab pos="1800072" algn="l"/>
                <a:tab pos="2250089" algn="l"/>
                <a:tab pos="270010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34764" indent="-228984" defTabSz="450017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017" algn="l"/>
                <a:tab pos="900036" algn="l"/>
                <a:tab pos="1350053" algn="l"/>
                <a:tab pos="1800072" algn="l"/>
                <a:tab pos="2250089" algn="l"/>
                <a:tab pos="270010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92731" indent="-228984" defTabSz="450017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017" algn="l"/>
                <a:tab pos="900036" algn="l"/>
                <a:tab pos="1350053" algn="l"/>
                <a:tab pos="1800072" algn="l"/>
                <a:tab pos="2250089" algn="l"/>
                <a:tab pos="270010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defTabSz="445130">
              <a:spcBef>
                <a:spcPct val="0"/>
              </a:spcBef>
              <a:buClrTx/>
              <a:buSzPct val="45000"/>
              <a:defRPr/>
            </a:pPr>
            <a:fld id="{4794D2D3-DC17-4572-BBF9-5D6EE180C7E9}" type="slidenum">
              <a:rPr lang="de-DE" altLang="de-DE"/>
              <a:pPr defTabSz="445130">
                <a:spcBef>
                  <a:spcPct val="0"/>
                </a:spcBef>
                <a:buClrTx/>
                <a:buSzPct val="45000"/>
                <a:defRPr/>
              </a:pPr>
              <a:t>22</a:t>
            </a:fld>
            <a:endParaRPr lang="de-DE" altLang="de-DE"/>
          </a:p>
        </p:txBody>
      </p:sp>
      <p:sp>
        <p:nvSpPr>
          <p:cNvPr id="26627" name="Text Box 1">
            <a:extLst>
              <a:ext uri="{FF2B5EF4-FFF2-40B4-BE49-F238E27FC236}">
                <a16:creationId xmlns:a16="http://schemas.microsoft.com/office/drawing/2014/main" id="{EC850858-074C-4533-9703-7017629944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4324" y="6470510"/>
            <a:ext cx="4310512" cy="340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151" tIns="46878" rIns="90151" bIns="46878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defTabSz="445130">
              <a:spcBef>
                <a:spcPct val="0"/>
              </a:spcBef>
              <a:buClrTx/>
              <a:tabLst>
                <a:tab pos="0" algn="l"/>
                <a:tab pos="443556" algn="l"/>
                <a:tab pos="888686" algn="l"/>
                <a:tab pos="1333815" algn="l"/>
                <a:tab pos="1778945" algn="l"/>
                <a:tab pos="2224074" algn="l"/>
                <a:tab pos="2669203" algn="l"/>
                <a:tab pos="3114332" algn="l"/>
                <a:tab pos="3559462" algn="l"/>
                <a:tab pos="4004591" algn="l"/>
                <a:tab pos="4449720" algn="l"/>
                <a:tab pos="4894849" algn="l"/>
                <a:tab pos="5339979" algn="l"/>
                <a:tab pos="5785108" algn="l"/>
                <a:tab pos="6230238" algn="l"/>
                <a:tab pos="6675366" algn="l"/>
                <a:tab pos="7120496" algn="l"/>
                <a:tab pos="7565625" algn="l"/>
                <a:tab pos="8010755" algn="l"/>
                <a:tab pos="8455884" algn="l"/>
                <a:tab pos="8901013" algn="l"/>
              </a:tabLst>
              <a:defRPr/>
            </a:pPr>
            <a:fld id="{249D01DD-3EBA-46A7-BDCB-51AA7F2317DA}" type="slidenum">
              <a:rPr lang="de-DE" altLang="de-DE">
                <a:latin typeface="Arial" panose="020B0604020202020204" pitchFamily="34" charset="0"/>
              </a:rPr>
              <a:pPr algn="r" defTabSz="445130">
                <a:spcBef>
                  <a:spcPct val="0"/>
                </a:spcBef>
                <a:buClrTx/>
                <a:tabLst>
                  <a:tab pos="0" algn="l"/>
                  <a:tab pos="443556" algn="l"/>
                  <a:tab pos="888686" algn="l"/>
                  <a:tab pos="1333815" algn="l"/>
                  <a:tab pos="1778945" algn="l"/>
                  <a:tab pos="2224074" algn="l"/>
                  <a:tab pos="2669203" algn="l"/>
                  <a:tab pos="3114332" algn="l"/>
                  <a:tab pos="3559462" algn="l"/>
                  <a:tab pos="4004591" algn="l"/>
                  <a:tab pos="4449720" algn="l"/>
                  <a:tab pos="4894849" algn="l"/>
                  <a:tab pos="5339979" algn="l"/>
                  <a:tab pos="5785108" algn="l"/>
                  <a:tab pos="6230238" algn="l"/>
                  <a:tab pos="6675366" algn="l"/>
                  <a:tab pos="7120496" algn="l"/>
                  <a:tab pos="7565625" algn="l"/>
                  <a:tab pos="8010755" algn="l"/>
                  <a:tab pos="8455884" algn="l"/>
                  <a:tab pos="8901013" algn="l"/>
                </a:tabLst>
                <a:defRPr/>
              </a:pPr>
              <a:t>22</a:t>
            </a:fld>
            <a:endParaRPr lang="de-DE" altLang="de-DE">
              <a:latin typeface="Arial" panose="020B0604020202020204" pitchFamily="34" charset="0"/>
            </a:endParaRPr>
          </a:p>
        </p:txBody>
      </p:sp>
      <p:sp>
        <p:nvSpPr>
          <p:cNvPr id="26628" name="Rectangle 2">
            <a:extLst>
              <a:ext uri="{FF2B5EF4-FFF2-40B4-BE49-F238E27FC236}">
                <a16:creationId xmlns:a16="http://schemas.microsoft.com/office/drawing/2014/main" id="{8CC293C1-913D-4B61-B97A-F63D4755106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700338" y="509588"/>
            <a:ext cx="4543425" cy="2555875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6629" name="Text Box 3">
            <a:extLst>
              <a:ext uri="{FF2B5EF4-FFF2-40B4-BE49-F238E27FC236}">
                <a16:creationId xmlns:a16="http://schemas.microsoft.com/office/drawing/2014/main" id="{5CC9EA1F-A3C8-4337-8C0C-F3C2478E0D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6135" y="3235256"/>
            <a:ext cx="7292569" cy="3065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1595" tIns="45797" rIns="91595" bIns="45797" anchor="ctr"/>
          <a:lstStyle/>
          <a:p>
            <a:pPr defTabSz="445130">
              <a:buClr>
                <a:srgbClr val="000000"/>
              </a:buClr>
              <a:buSzPct val="100000"/>
              <a:defRPr/>
            </a:pPr>
            <a:endParaRPr lang="de-DE" altLang="de-DE">
              <a:solidFill>
                <a:srgbClr val="FFFFFF"/>
              </a:solidFill>
            </a:endParaRPr>
          </a:p>
        </p:txBody>
      </p:sp>
      <p:sp>
        <p:nvSpPr>
          <p:cNvPr id="2" name="Notizenplatzhalter 1">
            <a:extLst>
              <a:ext uri="{FF2B5EF4-FFF2-40B4-BE49-F238E27FC236}">
                <a16:creationId xmlns:a16="http://schemas.microsoft.com/office/drawing/2014/main" id="{782C3FE0-3C58-192D-6667-B94D53481B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9719306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defTabSz="445130">
              <a:defRPr/>
            </a:pPr>
            <a:fld id="{490B15DE-BAC1-4A90-BD00-CE9D4CEFB5E5}" type="slidenum">
              <a:rPr lang="de-DE" altLang="de-DE"/>
              <a:pPr defTabSz="445130">
                <a:defRPr/>
              </a:pPr>
              <a:t>23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97862434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defTabSz="445130">
              <a:defRPr/>
            </a:pPr>
            <a:fld id="{490B15DE-BAC1-4A90-BD00-CE9D4CEFB5E5}" type="slidenum">
              <a:rPr lang="de-DE" altLang="de-DE"/>
              <a:pPr defTabSz="445130">
                <a:defRPr/>
              </a:pPr>
              <a:t>24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48071284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defTabSz="445130">
              <a:defRPr/>
            </a:pPr>
            <a:fld id="{490B15DE-BAC1-4A90-BD00-CE9D4CEFB5E5}" type="slidenum">
              <a:rPr lang="de-DE" altLang="de-DE"/>
              <a:pPr defTabSz="445130">
                <a:defRPr/>
              </a:pPr>
              <a:t>25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62656094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defTabSz="445130">
              <a:defRPr/>
            </a:pPr>
            <a:fld id="{490B15DE-BAC1-4A90-BD00-CE9D4CEFB5E5}" type="slidenum">
              <a:rPr lang="de-DE" altLang="de-DE"/>
              <a:pPr defTabSz="445130">
                <a:defRPr/>
              </a:pPr>
              <a:t>27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81110387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defTabSz="445130">
              <a:defRPr/>
            </a:pPr>
            <a:fld id="{490B15DE-BAC1-4A90-BD00-CE9D4CEFB5E5}" type="slidenum">
              <a:rPr lang="de-DE" altLang="de-DE"/>
              <a:pPr defTabSz="445130">
                <a:defRPr/>
              </a:pPr>
              <a:t>28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62525159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defTabSz="445130">
              <a:defRPr/>
            </a:pPr>
            <a:fld id="{490B15DE-BAC1-4A90-BD00-CE9D4CEFB5E5}" type="slidenum">
              <a:rPr lang="de-DE" altLang="de-DE"/>
              <a:pPr defTabSz="445130">
                <a:defRPr/>
              </a:pPr>
              <a:t>29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65741219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defTabSz="445130">
              <a:defRPr/>
            </a:pPr>
            <a:fld id="{490B15DE-BAC1-4A90-BD00-CE9D4CEFB5E5}" type="slidenum">
              <a:rPr lang="de-DE" altLang="de-DE"/>
              <a:pPr defTabSz="445130">
                <a:defRPr/>
              </a:pPr>
              <a:t>30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07894630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defTabSz="445130">
              <a:defRPr/>
            </a:pPr>
            <a:fld id="{490B15DE-BAC1-4A90-BD00-CE9D4CEFB5E5}" type="slidenum">
              <a:rPr lang="de-DE" altLang="de-DE"/>
              <a:pPr defTabSz="445130">
                <a:defRPr/>
              </a:pPr>
              <a:t>31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9785860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>
              <a:defRPr/>
            </a:pPr>
            <a:fld id="{490B15DE-BAC1-4A90-BD00-CE9D4CEFB5E5}" type="slidenum">
              <a:rPr lang="de-DE" altLang="de-DE" smtClean="0"/>
              <a:pPr>
                <a:defRPr/>
              </a:pPr>
              <a:t>3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8810550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defTabSz="445130">
              <a:defRPr/>
            </a:pPr>
            <a:fld id="{490B15DE-BAC1-4A90-BD00-CE9D4CEFB5E5}" type="slidenum">
              <a:rPr lang="de-DE" altLang="de-DE"/>
              <a:pPr defTabSz="445130">
                <a:defRPr/>
              </a:pPr>
              <a:t>32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21117896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defTabSz="445130">
              <a:defRPr/>
            </a:pPr>
            <a:fld id="{490B15DE-BAC1-4A90-BD00-CE9D4CEFB5E5}" type="slidenum">
              <a:rPr lang="de-DE" altLang="de-DE"/>
              <a:pPr defTabSz="445130">
                <a:defRPr/>
              </a:pPr>
              <a:t>33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23694613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defTabSz="445130">
              <a:defRPr/>
            </a:pPr>
            <a:fld id="{490B15DE-BAC1-4A90-BD00-CE9D4CEFB5E5}" type="slidenum">
              <a:rPr lang="de-DE" altLang="de-DE"/>
              <a:pPr defTabSz="445130">
                <a:defRPr/>
              </a:pPr>
              <a:t>34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21382689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defTabSz="445130">
              <a:defRPr/>
            </a:pPr>
            <a:fld id="{490B15DE-BAC1-4A90-BD00-CE9D4CEFB5E5}" type="slidenum">
              <a:rPr lang="de-DE" altLang="de-DE"/>
              <a:pPr defTabSz="445130">
                <a:defRPr/>
              </a:pPr>
              <a:t>35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33572959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defTabSz="445130">
              <a:defRPr/>
            </a:pPr>
            <a:fld id="{490B15DE-BAC1-4A90-BD00-CE9D4CEFB5E5}" type="slidenum">
              <a:rPr lang="de-DE" altLang="de-DE"/>
              <a:pPr defTabSz="445130">
                <a:defRPr/>
              </a:pPr>
              <a:t>36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87108963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defTabSz="445130">
              <a:defRPr/>
            </a:pPr>
            <a:fld id="{490B15DE-BAC1-4A90-BD00-CE9D4CEFB5E5}" type="slidenum">
              <a:rPr lang="de-DE" altLang="de-DE"/>
              <a:pPr defTabSz="445130">
                <a:defRPr/>
              </a:pPr>
              <a:t>37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70651545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defTabSz="445130">
              <a:defRPr/>
            </a:pPr>
            <a:fld id="{490B15DE-BAC1-4A90-BD00-CE9D4CEFB5E5}" type="slidenum">
              <a:rPr lang="de-DE" altLang="de-DE"/>
              <a:pPr defTabSz="445130">
                <a:defRPr/>
              </a:pPr>
              <a:t>38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8491188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defTabSz="445130">
              <a:defRPr/>
            </a:pPr>
            <a:fld id="{490B15DE-BAC1-4A90-BD00-CE9D4CEFB5E5}" type="slidenum">
              <a:rPr lang="de-DE" altLang="de-DE"/>
              <a:pPr defTabSz="445130">
                <a:defRPr/>
              </a:pPr>
              <a:t>39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82640528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37">
            <a:extLst>
              <a:ext uri="{FF2B5EF4-FFF2-40B4-BE49-F238E27FC236}">
                <a16:creationId xmlns:a16="http://schemas.microsoft.com/office/drawing/2014/main" id="{F9A049E9-A875-4748-813E-73D05EB1BB56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6263" indent="-168558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017" algn="l"/>
                <a:tab pos="900036" algn="l"/>
                <a:tab pos="1350053" algn="l"/>
                <a:tab pos="1800072" algn="l"/>
                <a:tab pos="2250089" algn="l"/>
                <a:tab pos="270010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017" algn="l"/>
                <a:tab pos="900036" algn="l"/>
                <a:tab pos="1350053" algn="l"/>
                <a:tab pos="1800072" algn="l"/>
                <a:tab pos="2250089" algn="l"/>
                <a:tab pos="270010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017" algn="l"/>
                <a:tab pos="900036" algn="l"/>
                <a:tab pos="1350053" algn="l"/>
                <a:tab pos="1800072" algn="l"/>
                <a:tab pos="2250089" algn="l"/>
                <a:tab pos="270010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017" algn="l"/>
                <a:tab pos="900036" algn="l"/>
                <a:tab pos="1350053" algn="l"/>
                <a:tab pos="1800072" algn="l"/>
                <a:tab pos="2250089" algn="l"/>
                <a:tab pos="270010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017" algn="l"/>
                <a:tab pos="900036" algn="l"/>
                <a:tab pos="1350053" algn="l"/>
                <a:tab pos="1800072" algn="l"/>
                <a:tab pos="2250089" algn="l"/>
                <a:tab pos="270010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8828" indent="-228984" defTabSz="450017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017" algn="l"/>
                <a:tab pos="900036" algn="l"/>
                <a:tab pos="1350053" algn="l"/>
                <a:tab pos="1800072" algn="l"/>
                <a:tab pos="2250089" algn="l"/>
                <a:tab pos="270010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6795" indent="-228984" defTabSz="450017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017" algn="l"/>
                <a:tab pos="900036" algn="l"/>
                <a:tab pos="1350053" algn="l"/>
                <a:tab pos="1800072" algn="l"/>
                <a:tab pos="2250089" algn="l"/>
                <a:tab pos="270010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34764" indent="-228984" defTabSz="450017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017" algn="l"/>
                <a:tab pos="900036" algn="l"/>
                <a:tab pos="1350053" algn="l"/>
                <a:tab pos="1800072" algn="l"/>
                <a:tab pos="2250089" algn="l"/>
                <a:tab pos="270010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92731" indent="-228984" defTabSz="450017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017" algn="l"/>
                <a:tab pos="900036" algn="l"/>
                <a:tab pos="1350053" algn="l"/>
                <a:tab pos="1800072" algn="l"/>
                <a:tab pos="2250089" algn="l"/>
                <a:tab pos="270010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marL="216263" marR="0" lvl="0" indent="-168558" algn="r" defTabSz="44513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45000"/>
              <a:buFont typeface="Times New Roman" panose="02020603050405020304" pitchFamily="18" charset="0"/>
              <a:buNone/>
              <a:tabLst>
                <a:tab pos="450017" algn="l"/>
                <a:tab pos="900036" algn="l"/>
                <a:tab pos="1350053" algn="l"/>
                <a:tab pos="1800072" algn="l"/>
                <a:tab pos="2250089" algn="l"/>
                <a:tab pos="2700105" algn="l"/>
              </a:tabLst>
              <a:defRPr/>
            </a:pPr>
            <a:fld id="{4794D2D3-DC17-4572-BBF9-5D6EE180C7E9}" type="slidenum">
              <a:rPr kumimoji="0" lang="de-DE" altLang="de-DE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</a:rPr>
              <a:pPr marL="216263" marR="0" lvl="0" indent="-168558" algn="r" defTabSz="44513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45000"/>
                <a:buFont typeface="Times New Roman" panose="02020603050405020304" pitchFamily="18" charset="0"/>
                <a:buNone/>
                <a:tabLst>
                  <a:tab pos="450017" algn="l"/>
                  <a:tab pos="900036" algn="l"/>
                  <a:tab pos="1350053" algn="l"/>
                  <a:tab pos="1800072" algn="l"/>
                  <a:tab pos="2250089" algn="l"/>
                  <a:tab pos="2700105" algn="l"/>
                </a:tabLst>
                <a:defRPr/>
              </a:pPr>
              <a:t>41</a:t>
            </a:fld>
            <a:endParaRPr kumimoji="0" lang="de-DE" altLang="de-DE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26627" name="Text Box 1">
            <a:extLst>
              <a:ext uri="{FF2B5EF4-FFF2-40B4-BE49-F238E27FC236}">
                <a16:creationId xmlns:a16="http://schemas.microsoft.com/office/drawing/2014/main" id="{EC850858-074C-4533-9703-7017629944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4324" y="6470510"/>
            <a:ext cx="4310512" cy="340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151" tIns="46878" rIns="90151" bIns="46878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44513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 typeface="Times New Roman" panose="02020603050405020304" pitchFamily="18" charset="0"/>
              <a:buNone/>
              <a:tabLst>
                <a:tab pos="0" algn="l"/>
                <a:tab pos="443556" algn="l"/>
                <a:tab pos="888686" algn="l"/>
                <a:tab pos="1333815" algn="l"/>
                <a:tab pos="1778945" algn="l"/>
                <a:tab pos="2224074" algn="l"/>
                <a:tab pos="2669203" algn="l"/>
                <a:tab pos="3114332" algn="l"/>
                <a:tab pos="3559462" algn="l"/>
                <a:tab pos="4004591" algn="l"/>
                <a:tab pos="4449720" algn="l"/>
                <a:tab pos="4894849" algn="l"/>
                <a:tab pos="5339979" algn="l"/>
                <a:tab pos="5785108" algn="l"/>
                <a:tab pos="6230238" algn="l"/>
                <a:tab pos="6675366" algn="l"/>
                <a:tab pos="7120496" algn="l"/>
                <a:tab pos="7565625" algn="l"/>
                <a:tab pos="8010755" algn="l"/>
                <a:tab pos="8455884" algn="l"/>
                <a:tab pos="8901013" algn="l"/>
              </a:tabLst>
              <a:defRPr/>
            </a:pPr>
            <a:fld id="{249D01DD-3EBA-46A7-BDCB-51AA7F2317DA}" type="slidenum">
              <a:rPr kumimoji="0" lang="de-DE" altLang="de-DE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44513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 typeface="Times New Roman" panose="02020603050405020304" pitchFamily="18" charset="0"/>
                <a:buNone/>
                <a:tabLst>
                  <a:tab pos="0" algn="l"/>
                  <a:tab pos="443556" algn="l"/>
                  <a:tab pos="888686" algn="l"/>
                  <a:tab pos="1333815" algn="l"/>
                  <a:tab pos="1778945" algn="l"/>
                  <a:tab pos="2224074" algn="l"/>
                  <a:tab pos="2669203" algn="l"/>
                  <a:tab pos="3114332" algn="l"/>
                  <a:tab pos="3559462" algn="l"/>
                  <a:tab pos="4004591" algn="l"/>
                  <a:tab pos="4449720" algn="l"/>
                  <a:tab pos="4894849" algn="l"/>
                  <a:tab pos="5339979" algn="l"/>
                  <a:tab pos="5785108" algn="l"/>
                  <a:tab pos="6230238" algn="l"/>
                  <a:tab pos="6675366" algn="l"/>
                  <a:tab pos="7120496" algn="l"/>
                  <a:tab pos="7565625" algn="l"/>
                  <a:tab pos="8010755" algn="l"/>
                  <a:tab pos="8455884" algn="l"/>
                  <a:tab pos="8901013" algn="l"/>
                </a:tabLst>
                <a:defRPr/>
              </a:pPr>
              <a:t>41</a:t>
            </a:fld>
            <a:endParaRPr kumimoji="0" lang="de-DE" altLang="de-DE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6628" name="Rectangle 2">
            <a:extLst>
              <a:ext uri="{FF2B5EF4-FFF2-40B4-BE49-F238E27FC236}">
                <a16:creationId xmlns:a16="http://schemas.microsoft.com/office/drawing/2014/main" id="{8CC293C1-913D-4B61-B97A-F63D4755106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700338" y="509588"/>
            <a:ext cx="4543425" cy="2555875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6629" name="Text Box 3">
            <a:extLst>
              <a:ext uri="{FF2B5EF4-FFF2-40B4-BE49-F238E27FC236}">
                <a16:creationId xmlns:a16="http://schemas.microsoft.com/office/drawing/2014/main" id="{5CC9EA1F-A3C8-4337-8C0C-F3C2478E0D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6135" y="3235256"/>
            <a:ext cx="7292569" cy="3065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1595" tIns="45797" rIns="91595" bIns="45797" anchor="ctr"/>
          <a:lstStyle/>
          <a:p>
            <a:pPr marL="0" marR="0" lvl="0" indent="0" algn="l" defTabSz="44513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endParaRPr kumimoji="0" lang="de-DE" altLang="de-D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" name="Notizenplatzhalter 1">
            <a:extLst>
              <a:ext uri="{FF2B5EF4-FFF2-40B4-BE49-F238E27FC236}">
                <a16:creationId xmlns:a16="http://schemas.microsoft.com/office/drawing/2014/main" id="{782C3FE0-3C58-192D-6667-B94D53481B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0996286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marL="216263" marR="0" lvl="0" indent="-168558" algn="r" defTabSz="44513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45000"/>
              <a:buFontTx/>
              <a:buNone/>
              <a:tabLst>
                <a:tab pos="450017" algn="l"/>
                <a:tab pos="900036" algn="l"/>
                <a:tab pos="1350053" algn="l"/>
                <a:tab pos="1800072" algn="l"/>
                <a:tab pos="2250089" algn="l"/>
                <a:tab pos="2700105" algn="l"/>
              </a:tabLst>
              <a:defRPr/>
            </a:pPr>
            <a:fld id="{490B15DE-BAC1-4A90-BD00-CE9D4CEFB5E5}" type="slidenum">
              <a:rPr kumimoji="0" lang="de-DE" altLang="de-DE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</a:rPr>
              <a:pPr marL="216263" marR="0" lvl="0" indent="-168558" algn="r" defTabSz="44513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45000"/>
                <a:buFontTx/>
                <a:buNone/>
                <a:tabLst>
                  <a:tab pos="450017" algn="l"/>
                  <a:tab pos="900036" algn="l"/>
                  <a:tab pos="1350053" algn="l"/>
                  <a:tab pos="1800072" algn="l"/>
                  <a:tab pos="2250089" algn="l"/>
                  <a:tab pos="2700105" algn="l"/>
                </a:tabLst>
                <a:defRPr/>
              </a:pPr>
              <a:t>42</a:t>
            </a:fld>
            <a:endParaRPr kumimoji="0" lang="de-DE" altLang="de-DE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662166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>
              <a:defRPr/>
            </a:pPr>
            <a:fld id="{490B15DE-BAC1-4A90-BD00-CE9D4CEFB5E5}" type="slidenum">
              <a:rPr lang="de-DE" altLang="de-DE" smtClean="0"/>
              <a:pPr>
                <a:defRPr/>
              </a:pPr>
              <a:t>4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0613200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defTabSz="445130">
              <a:defRPr/>
            </a:pPr>
            <a:fld id="{490B15DE-BAC1-4A90-BD00-CE9D4CEFB5E5}" type="slidenum">
              <a:rPr lang="de-DE" altLang="de-DE"/>
              <a:pPr defTabSz="445130">
                <a:defRPr/>
              </a:pPr>
              <a:t>43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88509562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defTabSz="445130">
              <a:defRPr/>
            </a:pPr>
            <a:fld id="{490B15DE-BAC1-4A90-BD00-CE9D4CEFB5E5}" type="slidenum">
              <a:rPr lang="de-DE" altLang="de-DE"/>
              <a:pPr defTabSz="445130">
                <a:defRPr/>
              </a:pPr>
              <a:t>44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26912992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defTabSz="445130">
              <a:defRPr/>
            </a:pPr>
            <a:fld id="{490B15DE-BAC1-4A90-BD00-CE9D4CEFB5E5}" type="slidenum">
              <a:rPr lang="de-DE" altLang="de-DE"/>
              <a:pPr defTabSz="445130">
                <a:defRPr/>
              </a:pPr>
              <a:t>45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42622749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defTabSz="445130">
              <a:defRPr/>
            </a:pPr>
            <a:fld id="{490B15DE-BAC1-4A90-BD00-CE9D4CEFB5E5}" type="slidenum">
              <a:rPr lang="de-DE" altLang="de-DE"/>
              <a:pPr defTabSz="445130">
                <a:defRPr/>
              </a:pPr>
              <a:t>46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86821250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>
              <a:defRPr/>
            </a:pPr>
            <a:fld id="{490B15DE-BAC1-4A90-BD00-CE9D4CEFB5E5}" type="slidenum">
              <a:rPr lang="de-DE" altLang="de-DE" smtClean="0"/>
              <a:pPr>
                <a:defRPr/>
              </a:pPr>
              <a:t>47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46437658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defTabSz="445130">
              <a:defRPr/>
            </a:pPr>
            <a:fld id="{490B15DE-BAC1-4A90-BD00-CE9D4CEFB5E5}" type="slidenum">
              <a:rPr lang="de-DE" altLang="de-DE"/>
              <a:pPr defTabSz="445130">
                <a:defRPr/>
              </a:pPr>
              <a:t>48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91549797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defTabSz="445130">
              <a:defRPr/>
            </a:pPr>
            <a:fld id="{490B15DE-BAC1-4A90-BD00-CE9D4CEFB5E5}" type="slidenum">
              <a:rPr lang="de-DE" altLang="de-DE"/>
              <a:pPr defTabSz="445130">
                <a:defRPr/>
              </a:pPr>
              <a:t>49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9935989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defTabSz="445130">
              <a:defRPr/>
            </a:pPr>
            <a:fld id="{490B15DE-BAC1-4A90-BD00-CE9D4CEFB5E5}" type="slidenum">
              <a:rPr lang="de-DE" altLang="de-DE"/>
              <a:pPr defTabSz="445130">
                <a:defRPr/>
              </a:pPr>
              <a:t>50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35499557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defTabSz="445130">
              <a:defRPr/>
            </a:pPr>
            <a:fld id="{490B15DE-BAC1-4A90-BD00-CE9D4CEFB5E5}" type="slidenum">
              <a:rPr lang="de-DE" altLang="de-DE"/>
              <a:pPr defTabSz="445130">
                <a:defRPr/>
              </a:pPr>
              <a:t>51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73997996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defTabSz="445130">
              <a:defRPr/>
            </a:pPr>
            <a:fld id="{490B15DE-BAC1-4A90-BD00-CE9D4CEFB5E5}" type="slidenum">
              <a:rPr lang="de-DE" altLang="de-DE"/>
              <a:pPr defTabSz="445130">
                <a:defRPr/>
              </a:pPr>
              <a:t>52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6792047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>
              <a:defRPr/>
            </a:pPr>
            <a:fld id="{490B15DE-BAC1-4A90-BD00-CE9D4CEFB5E5}" type="slidenum">
              <a:rPr lang="de-DE" altLang="de-DE" smtClean="0"/>
              <a:pPr>
                <a:defRPr/>
              </a:pPr>
              <a:t>5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24328027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defTabSz="445130">
              <a:defRPr/>
            </a:pPr>
            <a:fld id="{490B15DE-BAC1-4A90-BD00-CE9D4CEFB5E5}" type="slidenum">
              <a:rPr lang="de-DE" altLang="de-DE"/>
              <a:pPr defTabSz="445130">
                <a:defRPr/>
              </a:pPr>
              <a:t>53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50733285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defTabSz="445130">
              <a:defRPr/>
            </a:pPr>
            <a:fld id="{490B15DE-BAC1-4A90-BD00-CE9D4CEFB5E5}" type="slidenum">
              <a:rPr lang="de-DE" altLang="de-DE"/>
              <a:pPr defTabSz="445130">
                <a:defRPr/>
              </a:pPr>
              <a:t>54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947016239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defTabSz="445130">
              <a:defRPr/>
            </a:pPr>
            <a:fld id="{490B15DE-BAC1-4A90-BD00-CE9D4CEFB5E5}" type="slidenum">
              <a:rPr lang="de-DE" altLang="de-DE"/>
              <a:pPr defTabSz="445130">
                <a:defRPr/>
              </a:pPr>
              <a:t>55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116109169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defTabSz="445130">
              <a:defRPr/>
            </a:pPr>
            <a:fld id="{490B15DE-BAC1-4A90-BD00-CE9D4CEFB5E5}" type="slidenum">
              <a:rPr lang="de-DE" altLang="de-DE"/>
              <a:pPr defTabSz="445130">
                <a:defRPr/>
              </a:pPr>
              <a:t>56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2874403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defTabSz="445130">
              <a:defRPr/>
            </a:pPr>
            <a:fld id="{490B15DE-BAC1-4A90-BD00-CE9D4CEFB5E5}" type="slidenum">
              <a:rPr lang="de-DE" altLang="de-DE"/>
              <a:pPr defTabSz="445130">
                <a:defRPr/>
              </a:pPr>
              <a:t>57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83227832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defTabSz="445130">
              <a:defRPr/>
            </a:pPr>
            <a:fld id="{490B15DE-BAC1-4A90-BD00-CE9D4CEFB5E5}" type="slidenum">
              <a:rPr lang="de-DE" altLang="de-DE"/>
              <a:pPr defTabSz="445130">
                <a:defRPr/>
              </a:pPr>
              <a:t>58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961714907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defTabSz="445130">
              <a:defRPr/>
            </a:pPr>
            <a:fld id="{490B15DE-BAC1-4A90-BD00-CE9D4CEFB5E5}" type="slidenum">
              <a:rPr lang="de-DE" altLang="de-DE"/>
              <a:pPr defTabSz="445130">
                <a:defRPr/>
              </a:pPr>
              <a:t>59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9677710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defTabSz="445130">
              <a:defRPr/>
            </a:pPr>
            <a:fld id="{490B15DE-BAC1-4A90-BD00-CE9D4CEFB5E5}" type="slidenum">
              <a:rPr lang="de-DE" altLang="de-DE"/>
              <a:pPr defTabSz="445130">
                <a:defRPr/>
              </a:pPr>
              <a:t>60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07732440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defTabSz="445130">
              <a:defRPr/>
            </a:pPr>
            <a:fld id="{490B15DE-BAC1-4A90-BD00-CE9D4CEFB5E5}" type="slidenum">
              <a:rPr lang="de-DE" altLang="de-DE"/>
              <a:pPr defTabSz="445130">
                <a:defRPr/>
              </a:pPr>
              <a:t>61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7890754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>
              <a:defRPr/>
            </a:pPr>
            <a:fld id="{490B15DE-BAC1-4A90-BD00-CE9D4CEFB5E5}" type="slidenum">
              <a:rPr lang="de-DE" altLang="de-DE" smtClean="0"/>
              <a:pPr>
                <a:defRPr/>
              </a:pPr>
              <a:t>6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9368998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>
              <a:defRPr/>
            </a:pPr>
            <a:fld id="{490B15DE-BAC1-4A90-BD00-CE9D4CEFB5E5}" type="slidenum">
              <a:rPr lang="de-DE" altLang="de-DE" smtClean="0"/>
              <a:pPr>
                <a:defRPr/>
              </a:pPr>
              <a:t>7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7251706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>
              <a:defRPr/>
            </a:pPr>
            <a:fld id="{490B15DE-BAC1-4A90-BD00-CE9D4CEFB5E5}" type="slidenum">
              <a:rPr lang="de-DE" altLang="de-DE" smtClean="0"/>
              <a:pPr>
                <a:defRPr/>
              </a:pPr>
              <a:t>8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812752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898" indent="-228898">
              <a:buAutoNum type="arabicPeriod"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>
              <a:defRPr/>
            </a:pPr>
            <a:fld id="{490B15DE-BAC1-4A90-BD00-CE9D4CEFB5E5}" type="slidenum">
              <a:rPr lang="de-DE" altLang="de-DE" smtClean="0"/>
              <a:pPr>
                <a:defRPr/>
              </a:pPr>
              <a:t>9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9513095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78F2BF-FA52-4C87-A63C-D36424BB6E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2392F1-E09E-4F34-9633-357C99AC05D8}" type="datetime1">
              <a:rPr lang="en-US" smtClean="0"/>
              <a:t>7/10/2024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17A29B-6FAE-403D-9F75-C94BEB24A0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41E771-6B9D-490F-B915-27C50620D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3C8E5E-5A31-4447-81A5-19CA73C9066D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47138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4ECC11-2DFF-49CE-AE2C-8259D0D261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F78E12-BBA2-4142-91EC-D01DE557CA2D}" type="datetime1">
              <a:rPr lang="en-US" smtClean="0"/>
              <a:t>7/10/2024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D94592-7CBE-417E-A83F-ED9DD976E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398887-7CE8-4343-A181-79757584C3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75226A-7D64-43B6-B8E6-719D23963B5F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9398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6DBF47-0A8A-438D-AE44-824A50E905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4196CD-0E2A-4173-AE9F-D7A4E3411B42}" type="datetime1">
              <a:rPr lang="en-US" smtClean="0"/>
              <a:t>7/10/2024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AE9B45-7A56-4C71-97F9-B276A05AF0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359D8-8818-467D-A1B0-645E89AC6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AFEC2D-6028-4F12-8B53-2B46D7D26729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3874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FD87A4-EFDC-4546-94CC-F784EBBA9A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EDE0D8-2A9B-49F7-9FDC-3B77D44AD066}" type="datetime1">
              <a:rPr lang="en-US" smtClean="0"/>
              <a:t>7/10/2024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702682-23BA-458C-994A-5E30A5DE8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34B7BB-B00B-4E99-ADC9-A060EA3927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4F4BAC-8491-4498-B062-0B285331A2DE}" type="slidenum">
              <a:rPr lang="en-US" smtClean="0"/>
              <a:pPr>
                <a:defRPr/>
              </a:pPr>
              <a:t>‹Nr.›</a:t>
            </a:fld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949807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143556-3B27-436E-8D69-C8274D6456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2D2282-7583-4799-A420-B18D09BA976D}" type="datetime1">
              <a:rPr lang="en-US" smtClean="0"/>
              <a:t>7/10/2024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F4CED1-2874-4524-B35E-5247E422B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99FC40-CDB8-4EC7-88BE-702CA7B7C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3ACCA6-465C-445F-9EF6-02BF1FF0EA47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5102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2DEAB89-C43E-4D6A-83D3-F769D056B7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C92F8B-140E-4413-BC95-33D01CE04CA3}" type="datetime1">
              <a:rPr lang="en-US" smtClean="0"/>
              <a:t>7/10/2024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8D3B4D6-860D-4EB9-84CF-4BF3B28BC0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5742A1B-5A24-47E7-8AB1-4D74408C1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921BE7-983F-4741-AE43-6A13124FD45A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4686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8FDE739A-3A11-4F70-85AB-A39D98FEA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19E022-BDE0-4F1A-8138-89DE2233FDF8}" type="datetime1">
              <a:rPr lang="en-US" smtClean="0"/>
              <a:t>7/10/2024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181308E8-1ED3-4F31-AE44-41B4895919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9111324-F110-478E-BC07-871A0A879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505F4F-B2B9-45F9-B0A5-A33F9703D50F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6433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91DDBA32-1EC0-4F2F-BE4D-AB987D73A8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597A84-4A27-4D70-97DD-786EF48B33A0}" type="datetime1">
              <a:rPr lang="en-US" smtClean="0"/>
              <a:t>7/10/2024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D73A13ED-7AA8-48B7-AE9D-94C5EA397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4F45F74-7605-43E1-9F90-0F0FAF57B9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94A75C-9EE7-485E-A81B-B922D2E4D5B9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175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83AF505B-43D0-430B-A1B6-009BC64CC9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69C3A3-0A44-4782-8821-23C08108BE11}" type="datetime1">
              <a:rPr lang="en-US" smtClean="0"/>
              <a:t>7/10/2024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90B99D3-304D-45E8-9389-DD4C83F90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E1C9033-B252-4BF9-8623-BD099DBDC1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4592AD-CCB8-455F-BD00-E6DE95A56324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106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1CFF06E-7821-49A7-9220-07CC47307D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C7C661-0E14-4C16-8D35-858671CF5C8A}" type="datetime1">
              <a:rPr lang="en-US" smtClean="0"/>
              <a:t>7/10/2024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D9343B6-C1AA-4D0D-AB87-A817EAEB5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2FCA3CF-8882-4E75-9B20-7F3BB65E2A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E8E28C-868F-47B1-B72E-1FF436CF3FAA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0068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de-DE" noProof="0"/>
              <a:t>Bild durch Klicken auf Symbol hinzufügen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A65C070-1828-49E9-B3FF-6BC96ED725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C2994F-DC36-49FA-8BC0-F30BA94A6BD2}" type="datetime1">
              <a:rPr lang="en-US" smtClean="0"/>
              <a:t>7/10/2024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3AD60C8-6793-414C-91EF-CE8AEF52F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FA2EDEF-C927-4EBE-AD38-C5361BBD1E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A3A65E-238F-4BCE-82E3-635076ACA63A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6152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Placeholder 1">
            <a:extLst>
              <a:ext uri="{FF2B5EF4-FFF2-40B4-BE49-F238E27FC236}">
                <a16:creationId xmlns:a16="http://schemas.microsoft.com/office/drawing/2014/main" id="{B7DD7236-839F-48F5-BD04-26561C922AA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Mastertitelformat bearbeiten</a:t>
            </a:r>
            <a:endParaRPr lang="en-US" altLang="de-DE"/>
          </a:p>
        </p:txBody>
      </p:sp>
      <p:sp>
        <p:nvSpPr>
          <p:cNvPr id="12291" name="Text Placeholder 2">
            <a:extLst>
              <a:ext uri="{FF2B5EF4-FFF2-40B4-BE49-F238E27FC236}">
                <a16:creationId xmlns:a16="http://schemas.microsoft.com/office/drawing/2014/main" id="{5FAC96C9-3683-4624-BE67-F1ED12AFCC2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dirty="0"/>
              <a:t>Mastertextformat bearbeiten</a:t>
            </a:r>
          </a:p>
          <a:p>
            <a:pPr lvl="1"/>
            <a:r>
              <a:rPr lang="de-DE" altLang="de-DE" dirty="0"/>
              <a:t>Zweite Ebene</a:t>
            </a:r>
          </a:p>
          <a:p>
            <a:pPr lvl="2"/>
            <a:r>
              <a:rPr lang="de-DE" altLang="de-DE" dirty="0"/>
              <a:t>Dritte Ebene</a:t>
            </a:r>
          </a:p>
          <a:p>
            <a:pPr lvl="3"/>
            <a:r>
              <a:rPr lang="de-DE" altLang="de-DE" dirty="0"/>
              <a:t>Vierte Ebene</a:t>
            </a:r>
          </a:p>
          <a:p>
            <a:pPr lvl="4"/>
            <a:r>
              <a:rPr lang="de-DE" altLang="de-DE" dirty="0"/>
              <a:t>Fünfte Ebene</a:t>
            </a:r>
            <a:endParaRPr lang="en-US" altLang="de-D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7953DC-B1D5-49F1-AF56-2D7DE23F9F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4922FC6-0746-49E0-AA29-C0D2C66023AD}" type="datetime1">
              <a:rPr lang="en-US" smtClean="0"/>
              <a:t>7/10/2024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6820B7-D172-4277-842A-60F976A9FB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AB63D4-7C72-411B-9117-E85A534066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rgbClr val="758DAD"/>
                </a:solidFill>
              </a:defRPr>
            </a:lvl1pPr>
          </a:lstStyle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224" r:id="rId1"/>
    <p:sldLayoutId id="2147485225" r:id="rId2"/>
    <p:sldLayoutId id="2147485226" r:id="rId3"/>
    <p:sldLayoutId id="2147485227" r:id="rId4"/>
    <p:sldLayoutId id="2147485228" r:id="rId5"/>
    <p:sldLayoutId id="2147485229" r:id="rId6"/>
    <p:sldLayoutId id="2147485230" r:id="rId7"/>
    <p:sldLayoutId id="2147485231" r:id="rId8"/>
    <p:sldLayoutId id="2147485232" r:id="rId9"/>
    <p:sldLayoutId id="2147485233" r:id="rId10"/>
    <p:sldLayoutId id="2147485234" r:id="rId11"/>
  </p:sldLayoutIdLst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orbel" panose="020B0503020204020204" pitchFamily="34" charset="0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orbel" panose="020B0503020204020204" pitchFamily="34" charset="0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orbel" panose="020B0503020204020204" pitchFamily="34" charset="0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Corbel" panose="020B0503020204020204" pitchFamily="34" charset="0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Corbel" panose="020B0503020204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svg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.xml"/><Relationship Id="rId1" Type="http://schemas.openxmlformats.org/officeDocument/2006/relationships/control" Target="../activeX/activeX4.xml"/><Relationship Id="rId6" Type="http://schemas.openxmlformats.org/officeDocument/2006/relationships/image" Target="../media/image52.wmf"/><Relationship Id="rId5" Type="http://schemas.openxmlformats.org/officeDocument/2006/relationships/image" Target="../media/image51.jpeg"/><Relationship Id="rId4" Type="http://schemas.openxmlformats.org/officeDocument/2006/relationships/image" Target="../media/image50.gi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jpg"/><Relationship Id="rId4" Type="http://schemas.openxmlformats.org/officeDocument/2006/relationships/image" Target="../media/image54.png"/><Relationship Id="rId9" Type="http://schemas.openxmlformats.org/officeDocument/2006/relationships/image" Target="../media/image5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1.svg"/><Relationship Id="rId3" Type="http://schemas.openxmlformats.org/officeDocument/2006/relationships/image" Target="../media/image62.png"/><Relationship Id="rId7" Type="http://schemas.openxmlformats.org/officeDocument/2006/relationships/image" Target="../media/image34.svg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11" Type="http://schemas.openxmlformats.org/officeDocument/2006/relationships/image" Target="../media/image38.svg"/><Relationship Id="rId5" Type="http://schemas.openxmlformats.org/officeDocument/2006/relationships/image" Target="../media/image32.sv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png"/><Relationship Id="rId4" Type="http://schemas.openxmlformats.org/officeDocument/2006/relationships/image" Target="../media/image75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sv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sv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svg"/><Relationship Id="rId5" Type="http://schemas.openxmlformats.org/officeDocument/2006/relationships/image" Target="../media/image35.png"/><Relationship Id="rId4" Type="http://schemas.openxmlformats.org/officeDocument/2006/relationships/image" Target="../media/image7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svg"/><Relationship Id="rId4" Type="http://schemas.openxmlformats.org/officeDocument/2006/relationships/image" Target="../media/image3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control" Target="../activeX/activeX1.xml"/><Relationship Id="rId6" Type="http://schemas.openxmlformats.org/officeDocument/2006/relationships/image" Target="../media/image7.wmf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7" Type="http://schemas.openxmlformats.org/officeDocument/2006/relationships/image" Target="../media/image88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jpg"/><Relationship Id="rId5" Type="http://schemas.openxmlformats.org/officeDocument/2006/relationships/image" Target="../media/image86.jpg"/><Relationship Id="rId4" Type="http://schemas.openxmlformats.org/officeDocument/2006/relationships/image" Target="../media/image85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2" Type="http://schemas.openxmlformats.org/officeDocument/2006/relationships/slideLayout" Target="../slideLayouts/slideLayout2.xml"/><Relationship Id="rId1" Type="http://schemas.openxmlformats.org/officeDocument/2006/relationships/control" Target="../activeX/activeX5.xml"/><Relationship Id="rId6" Type="http://schemas.openxmlformats.org/officeDocument/2006/relationships/image" Target="../media/image91.wmf"/><Relationship Id="rId5" Type="http://schemas.openxmlformats.org/officeDocument/2006/relationships/image" Target="../media/image90.png"/><Relationship Id="rId4" Type="http://schemas.openxmlformats.org/officeDocument/2006/relationships/image" Target="../media/image87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2" Type="http://schemas.openxmlformats.org/officeDocument/2006/relationships/slideLayout" Target="../slideLayouts/slideLayout2.xml"/><Relationship Id="rId1" Type="http://schemas.openxmlformats.org/officeDocument/2006/relationships/control" Target="../activeX/activeX6.xml"/><Relationship Id="rId4" Type="http://schemas.openxmlformats.org/officeDocument/2006/relationships/image" Target="../media/image93.w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1.wmf"/><Relationship Id="rId2" Type="http://schemas.openxmlformats.org/officeDocument/2006/relationships/slideLayout" Target="../slideLayouts/slideLayout2.xml"/><Relationship Id="rId1" Type="http://schemas.openxmlformats.org/officeDocument/2006/relationships/control" Target="../activeX/activeX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7.jp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0.jpg"/><Relationship Id="rId4" Type="http://schemas.openxmlformats.org/officeDocument/2006/relationships/image" Target="../media/image109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2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5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control" Target="../activeX/activeX3.xml"/><Relationship Id="rId6" Type="http://schemas.openxmlformats.org/officeDocument/2006/relationships/image" Target="../media/image15.wmf"/><Relationship Id="rId5" Type="http://schemas.openxmlformats.org/officeDocument/2006/relationships/image" Target="../media/image13.jp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1">
            <a:extLst>
              <a:ext uri="{FF2B5EF4-FFF2-40B4-BE49-F238E27FC236}">
                <a16:creationId xmlns:a16="http://schemas.microsoft.com/office/drawing/2014/main" id="{184F4CC0-CC34-4D5F-83CF-4160DAE401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376" y="1683819"/>
            <a:ext cx="10585176" cy="3744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ts val="1750"/>
              </a:spcBef>
              <a:buSzPct val="100000"/>
            </a:pPr>
            <a:br>
              <a:rPr lang="de-DE" altLang="de-DE" sz="2800" dirty="0">
                <a:solidFill>
                  <a:srgbClr val="002060"/>
                </a:solidFill>
                <a:latin typeface="Corbel" panose="020B0503020204020204" pitchFamily="34" charset="0"/>
              </a:rPr>
            </a:br>
            <a:r>
              <a:rPr lang="de-DE" altLang="de-DE" sz="2800" dirty="0">
                <a:solidFill>
                  <a:srgbClr val="002060"/>
                </a:solidFill>
                <a:latin typeface="Corbel" panose="020B0503020204020204" pitchFamily="34" charset="0"/>
              </a:rPr>
              <a:t>Seminar: </a:t>
            </a:r>
            <a:br>
              <a:rPr lang="de-DE" altLang="de-DE" sz="2800" dirty="0">
                <a:solidFill>
                  <a:srgbClr val="002060"/>
                </a:solidFill>
                <a:latin typeface="Corbel" panose="020B0503020204020204" pitchFamily="34" charset="0"/>
              </a:rPr>
            </a:br>
            <a:r>
              <a:rPr lang="de-DE" altLang="de-DE" sz="3200" b="1" dirty="0">
                <a:solidFill>
                  <a:srgbClr val="002060"/>
                </a:solidFill>
                <a:latin typeface="Corbel" panose="020B0503020204020204" pitchFamily="34" charset="0"/>
              </a:rPr>
              <a:t>„Sozialisation“</a:t>
            </a:r>
            <a:br>
              <a:rPr lang="de-DE" altLang="de-DE" sz="3200" b="1" dirty="0">
                <a:solidFill>
                  <a:srgbClr val="002060"/>
                </a:solidFill>
                <a:latin typeface="Corbel" panose="020B0503020204020204" pitchFamily="34" charset="0"/>
              </a:rPr>
            </a:br>
            <a:r>
              <a:rPr lang="de-DE" altLang="de-DE" sz="3200" b="1" dirty="0">
                <a:solidFill>
                  <a:srgbClr val="002060"/>
                </a:solidFill>
                <a:latin typeface="Corbel" panose="020B0503020204020204" pitchFamily="34" charset="0"/>
              </a:rPr>
              <a:t>Eine theorievergleichende Einführung in das </a:t>
            </a:r>
            <a:br>
              <a:rPr lang="de-DE" altLang="de-DE" sz="3200" b="1" dirty="0">
                <a:solidFill>
                  <a:srgbClr val="002060"/>
                </a:solidFill>
                <a:latin typeface="Corbel" panose="020B0503020204020204" pitchFamily="34" charset="0"/>
              </a:rPr>
            </a:br>
            <a:r>
              <a:rPr lang="de-DE" altLang="de-DE" sz="3200" b="1" dirty="0">
                <a:solidFill>
                  <a:srgbClr val="002060"/>
                </a:solidFill>
                <a:latin typeface="Corbel" panose="020B0503020204020204" pitchFamily="34" charset="0"/>
              </a:rPr>
              <a:t>konfliktreiche Geschehen zwischen Subjekt </a:t>
            </a:r>
            <a:br>
              <a:rPr lang="de-DE" altLang="de-DE" sz="3200" b="1" dirty="0">
                <a:solidFill>
                  <a:srgbClr val="002060"/>
                </a:solidFill>
                <a:latin typeface="Corbel" panose="020B0503020204020204" pitchFamily="34" charset="0"/>
              </a:rPr>
            </a:br>
            <a:r>
              <a:rPr lang="de-DE" altLang="de-DE" sz="3200" b="1" dirty="0">
                <a:solidFill>
                  <a:srgbClr val="002060"/>
                </a:solidFill>
                <a:latin typeface="Corbel" panose="020B0503020204020204" pitchFamily="34" charset="0"/>
              </a:rPr>
              <a:t>und Gesellschaft</a:t>
            </a:r>
          </a:p>
          <a:p>
            <a:pPr eaLnBrk="1" hangingPunct="1">
              <a:spcBef>
                <a:spcPts val="1750"/>
              </a:spcBef>
              <a:buSzPct val="100000"/>
            </a:pPr>
            <a:r>
              <a:rPr lang="de-DE" altLang="de-DE" sz="3200" dirty="0" err="1">
                <a:solidFill>
                  <a:srgbClr val="002060"/>
                </a:solidFill>
                <a:latin typeface="Corbel" panose="020B0503020204020204" pitchFamily="34" charset="0"/>
              </a:rPr>
              <a:t>SoSe</a:t>
            </a:r>
            <a:r>
              <a:rPr lang="de-DE" altLang="de-DE" sz="3200" dirty="0">
                <a:solidFill>
                  <a:srgbClr val="002060"/>
                </a:solidFill>
                <a:latin typeface="Corbel" panose="020B0503020204020204" pitchFamily="34" charset="0"/>
              </a:rPr>
              <a:t> 2024</a:t>
            </a:r>
          </a:p>
        </p:txBody>
      </p:sp>
      <p:cxnSp>
        <p:nvCxnSpPr>
          <p:cNvPr id="3" name="Gerader Verbinder 2">
            <a:extLst>
              <a:ext uri="{FF2B5EF4-FFF2-40B4-BE49-F238E27FC236}">
                <a16:creationId xmlns:a16="http://schemas.microsoft.com/office/drawing/2014/main" id="{5AEB1ECE-3484-4704-BB07-0DE402F3056E}"/>
              </a:ext>
            </a:extLst>
          </p:cNvPr>
          <p:cNvCxnSpPr>
            <a:cxnSpLocks/>
          </p:cNvCxnSpPr>
          <p:nvPr/>
        </p:nvCxnSpPr>
        <p:spPr>
          <a:xfrm>
            <a:off x="479376" y="6237312"/>
            <a:ext cx="1123324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8112224" y="630548"/>
            <a:ext cx="4896544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rbel" panose="020B0503020204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PD Dr. Sebastian Winter</a:t>
            </a:r>
            <a:endParaRPr kumimoji="0" lang="de-DE" altLang="zh-CN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orbel" panose="020B0503020204020204" pitchFamily="34" charset="0"/>
            </a:endParaRPr>
          </a:p>
          <a:p>
            <a:pPr lvl="0" defTabSz="914400"/>
            <a:r>
              <a:rPr lang="de-DE" altLang="zh-CN" sz="1800" dirty="0">
                <a:solidFill>
                  <a:schemeClr val="tx1"/>
                </a:solidFill>
                <a:latin typeface="Corbel" panose="020B0503020204020204" pitchFamily="34" charset="0"/>
              </a:rPr>
              <a:t>s.winter@ish.uni-hannover.de </a:t>
            </a:r>
            <a:br>
              <a:rPr lang="de-DE" altLang="zh-CN" sz="1800" dirty="0">
                <a:solidFill>
                  <a:schemeClr val="tx1"/>
                </a:solidFill>
                <a:latin typeface="Corbel" panose="020B0503020204020204" pitchFamily="34" charset="0"/>
              </a:rPr>
            </a:br>
            <a:r>
              <a:rPr lang="de-DE" altLang="zh-CN" sz="1800" dirty="0">
                <a:solidFill>
                  <a:schemeClr val="tx1"/>
                </a:solidFill>
                <a:latin typeface="Corbel" panose="020B0503020204020204" pitchFamily="34" charset="0"/>
              </a:rPr>
              <a:t>www.sebastianwinter.info</a:t>
            </a:r>
            <a:endParaRPr kumimoji="0" lang="de-DE" altLang="zh-CN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orbel" panose="020B0503020204020204" pitchFamily="34" charset="0"/>
            </a:endParaRPr>
          </a:p>
        </p:txBody>
      </p:sp>
      <p:pic>
        <p:nvPicPr>
          <p:cNvPr id="10" name="Grafik 9" descr="Ein Bild, das Grafiken, Grafikdesign, Design, Kunst enthält.&#10;&#10;Automatisch generierte Beschreibung">
            <a:extLst>
              <a:ext uri="{FF2B5EF4-FFF2-40B4-BE49-F238E27FC236}">
                <a16:creationId xmlns:a16="http://schemas.microsoft.com/office/drawing/2014/main" id="{90D56215-3B74-48A4-F1ED-F9C1DF3829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8" y="548680"/>
            <a:ext cx="2736304" cy="1135139"/>
          </a:xfrm>
          <a:prstGeom prst="rect">
            <a:avLst/>
          </a:prstGeom>
        </p:spPr>
      </p:pic>
      <p:pic>
        <p:nvPicPr>
          <p:cNvPr id="12" name="Grafik 11" descr="Ein Bild, das Text, Entwurf, Zeichnung, Cartoon enthält.&#10;&#10;Automatisch generierte Beschreibung">
            <a:extLst>
              <a:ext uri="{FF2B5EF4-FFF2-40B4-BE49-F238E27FC236}">
                <a16:creationId xmlns:a16="http://schemas.microsoft.com/office/drawing/2014/main" id="{807DD5B2-7E74-F271-9353-B246A25D8A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6320" y="2564904"/>
            <a:ext cx="2808280" cy="3902339"/>
          </a:xfrm>
          <a:prstGeom prst="rect">
            <a:avLst/>
          </a:prstGeom>
          <a:effectLst>
            <a:outerShdw blurRad="50800" dist="165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Gerader Verbinder 4">
            <a:extLst>
              <a:ext uri="{FF2B5EF4-FFF2-40B4-BE49-F238E27FC236}">
                <a16:creationId xmlns:a16="http://schemas.microsoft.com/office/drawing/2014/main" id="{6191D6EA-45DF-44DC-845D-777C4970C94D}"/>
              </a:ext>
            </a:extLst>
          </p:cNvPr>
          <p:cNvCxnSpPr>
            <a:cxnSpLocks/>
          </p:cNvCxnSpPr>
          <p:nvPr/>
        </p:nvCxnSpPr>
        <p:spPr>
          <a:xfrm>
            <a:off x="479376" y="6237312"/>
            <a:ext cx="1123324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feld 11">
            <a:extLst>
              <a:ext uri="{FF2B5EF4-FFF2-40B4-BE49-F238E27FC236}">
                <a16:creationId xmlns:a16="http://schemas.microsoft.com/office/drawing/2014/main" id="{1C06113B-CCC6-90D8-0D2E-7040250E60AD}"/>
              </a:ext>
            </a:extLst>
          </p:cNvPr>
          <p:cNvSpPr txBox="1"/>
          <p:nvPr/>
        </p:nvSpPr>
        <p:spPr>
          <a:xfrm>
            <a:off x="474232" y="620687"/>
            <a:ext cx="8712968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800" b="1" dirty="0">
                <a:solidFill>
                  <a:srgbClr val="002060"/>
                </a:solidFill>
                <a:latin typeface="Corbel" panose="020B0503020204020204" pitchFamily="34" charset="0"/>
              </a:rPr>
              <a:t>Interdisziplinarität (Psychologie und Soziologie)</a:t>
            </a:r>
          </a:p>
          <a:p>
            <a:r>
              <a:rPr lang="de-DE" sz="2800" b="1" dirty="0">
                <a:solidFill>
                  <a:srgbClr val="002060"/>
                </a:solidFill>
                <a:latin typeface="Corbel" panose="020B0503020204020204" pitchFamily="34" charset="0"/>
              </a:rPr>
              <a:t>Kritik und Wissenschaft</a:t>
            </a:r>
          </a:p>
          <a:p>
            <a:endParaRPr lang="de-DE" sz="2800" b="1" dirty="0">
              <a:solidFill>
                <a:srgbClr val="002060"/>
              </a:solidFill>
              <a:latin typeface="Corbel" panose="020B0503020204020204" pitchFamily="34" charset="0"/>
            </a:endParaRPr>
          </a:p>
          <a:p>
            <a:endParaRPr lang="de-DE" sz="2800" b="1" dirty="0">
              <a:solidFill>
                <a:srgbClr val="002060"/>
              </a:solidFill>
              <a:latin typeface="Corbel" panose="020B0503020204020204" pitchFamily="34" charset="0"/>
            </a:endParaRPr>
          </a:p>
          <a:p>
            <a:endParaRPr lang="de-DE" sz="2800" b="1" dirty="0">
              <a:solidFill>
                <a:srgbClr val="002060"/>
              </a:solidFill>
              <a:latin typeface="Corbel" panose="020B0503020204020204" pitchFamily="34" charset="0"/>
            </a:endParaRPr>
          </a:p>
          <a:p>
            <a:endParaRPr lang="de-DE" sz="2800" b="1" dirty="0">
              <a:solidFill>
                <a:srgbClr val="002060"/>
              </a:solidFill>
              <a:latin typeface="Corbel" panose="020B0503020204020204" pitchFamily="34" charset="0"/>
            </a:endParaRPr>
          </a:p>
          <a:p>
            <a:endParaRPr lang="de-DE" sz="2800" b="1" dirty="0">
              <a:solidFill>
                <a:srgbClr val="002060"/>
              </a:solidFill>
              <a:latin typeface="Corbel" panose="020B0503020204020204" pitchFamily="34" charset="0"/>
            </a:endParaRPr>
          </a:p>
          <a:p>
            <a:endParaRPr lang="de-DE" sz="2800" b="1" dirty="0">
              <a:solidFill>
                <a:srgbClr val="002060"/>
              </a:solidFill>
              <a:latin typeface="Corbel" panose="020B0503020204020204" pitchFamily="34" charset="0"/>
            </a:endParaRPr>
          </a:p>
          <a:p>
            <a:r>
              <a:rPr lang="de-DE" sz="2800" b="1" dirty="0">
                <a:solidFill>
                  <a:srgbClr val="002060"/>
                </a:solidFill>
                <a:latin typeface="Corbel" panose="020B0503020204020204" pitchFamily="34" charset="0"/>
              </a:rPr>
              <a:t>		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AB08E910-A303-747B-B000-E0305BB1A1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6349" y="1677656"/>
            <a:ext cx="9053200" cy="2491002"/>
          </a:xfrm>
          <a:prstGeom prst="rect">
            <a:avLst/>
          </a:prstGeom>
          <a:ln w="6350">
            <a:solidFill>
              <a:schemeClr val="tx1"/>
            </a:solidFill>
          </a:ln>
          <a:effectLst>
            <a:outerShdw blurRad="50800" dist="165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3C1815A6-43B9-DACB-D4A0-78F059EB41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7978" y="4659630"/>
            <a:ext cx="9071572" cy="1288076"/>
          </a:xfrm>
          <a:prstGeom prst="rect">
            <a:avLst/>
          </a:prstGeom>
          <a:ln w="6350">
            <a:solidFill>
              <a:schemeClr val="tx1"/>
            </a:solidFill>
          </a:ln>
          <a:effectLst>
            <a:outerShdw blurRad="50800" dist="165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1778C208-2A77-CE6C-EE6B-5E76A6ED194C}"/>
              </a:ext>
            </a:extLst>
          </p:cNvPr>
          <p:cNvSpPr txBox="1"/>
          <p:nvPr/>
        </p:nvSpPr>
        <p:spPr>
          <a:xfrm>
            <a:off x="330536" y="5578374"/>
            <a:ext cx="60932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800" b="1" dirty="0">
                <a:solidFill>
                  <a:srgbClr val="002060"/>
                </a:solidFill>
                <a:latin typeface="Corbel" panose="020B0503020204020204" pitchFamily="34" charset="0"/>
              </a:rPr>
              <a:t>	(S. 2, 4)</a:t>
            </a:r>
          </a:p>
        </p:txBody>
      </p:sp>
    </p:spTree>
    <p:extLst>
      <p:ext uri="{BB962C8B-B14F-4D97-AF65-F5344CB8AC3E}">
        <p14:creationId xmlns:p14="http://schemas.microsoft.com/office/powerpoint/2010/main" val="36891091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Gerader Verbinder 4">
            <a:extLst>
              <a:ext uri="{FF2B5EF4-FFF2-40B4-BE49-F238E27FC236}">
                <a16:creationId xmlns:a16="http://schemas.microsoft.com/office/drawing/2014/main" id="{6191D6EA-45DF-44DC-845D-777C4970C94D}"/>
              </a:ext>
            </a:extLst>
          </p:cNvPr>
          <p:cNvCxnSpPr>
            <a:cxnSpLocks/>
          </p:cNvCxnSpPr>
          <p:nvPr/>
        </p:nvCxnSpPr>
        <p:spPr>
          <a:xfrm>
            <a:off x="479376" y="6237312"/>
            <a:ext cx="1123324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feld 11">
            <a:extLst>
              <a:ext uri="{FF2B5EF4-FFF2-40B4-BE49-F238E27FC236}">
                <a16:creationId xmlns:a16="http://schemas.microsoft.com/office/drawing/2014/main" id="{1C06113B-CCC6-90D8-0D2E-7040250E60AD}"/>
              </a:ext>
            </a:extLst>
          </p:cNvPr>
          <p:cNvSpPr txBox="1"/>
          <p:nvPr/>
        </p:nvSpPr>
        <p:spPr>
          <a:xfrm>
            <a:off x="474232" y="620687"/>
            <a:ext cx="871296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800" b="1" dirty="0">
                <a:solidFill>
                  <a:srgbClr val="002060"/>
                </a:solidFill>
                <a:latin typeface="Corbel" panose="020B0503020204020204" pitchFamily="34" charset="0"/>
              </a:rPr>
              <a:t>Gesellschaft</a:t>
            </a:r>
            <a:endParaRPr lang="de-DE" sz="1800" b="1" dirty="0">
              <a:solidFill>
                <a:srgbClr val="002060"/>
              </a:solidFill>
              <a:latin typeface="Corbel" panose="020B0503020204020204" pitchFamily="34" charset="0"/>
            </a:endParaRPr>
          </a:p>
          <a:p>
            <a:endParaRPr lang="de-DE" sz="2800" b="1" dirty="0">
              <a:solidFill>
                <a:srgbClr val="002060"/>
              </a:solidFill>
              <a:latin typeface="Corbel" panose="020B0503020204020204" pitchFamily="34" charset="0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683E6BD8-0D16-1A98-A984-3FB01B4EA6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4156" y="1182380"/>
            <a:ext cx="9808527" cy="3328954"/>
          </a:xfrm>
          <a:prstGeom prst="rect">
            <a:avLst/>
          </a:prstGeom>
          <a:ln w="6350">
            <a:solidFill>
              <a:schemeClr val="tx1"/>
            </a:solidFill>
          </a:ln>
          <a:effectLst>
            <a:outerShdw blurRad="50800" dist="165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FA2B65F9-64CA-7342-3B5B-E2ABB7EBDA1C}"/>
              </a:ext>
            </a:extLst>
          </p:cNvPr>
          <p:cNvSpPr txBox="1"/>
          <p:nvPr/>
        </p:nvSpPr>
        <p:spPr>
          <a:xfrm>
            <a:off x="498894" y="6310541"/>
            <a:ext cx="60932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800" b="1" dirty="0">
                <a:solidFill>
                  <a:srgbClr val="002060"/>
                </a:solidFill>
                <a:latin typeface="Corbel" panose="020B0503020204020204" pitchFamily="34" charset="0"/>
              </a:rPr>
              <a:t>(S. 5, 12) </a:t>
            </a:r>
            <a:endParaRPr lang="de-DE" sz="1800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FB8986B1-7547-0332-3596-A250E858BC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0277" y="4707479"/>
            <a:ext cx="9808527" cy="1797374"/>
          </a:xfrm>
          <a:prstGeom prst="rect">
            <a:avLst/>
          </a:prstGeom>
          <a:ln w="6350">
            <a:solidFill>
              <a:schemeClr val="tx1"/>
            </a:solidFill>
          </a:ln>
          <a:effectLst>
            <a:outerShdw blurRad="50800" dist="165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813649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Gerader Verbinder 4">
            <a:extLst>
              <a:ext uri="{FF2B5EF4-FFF2-40B4-BE49-F238E27FC236}">
                <a16:creationId xmlns:a16="http://schemas.microsoft.com/office/drawing/2014/main" id="{6191D6EA-45DF-44DC-845D-777C4970C94D}"/>
              </a:ext>
            </a:extLst>
          </p:cNvPr>
          <p:cNvCxnSpPr>
            <a:cxnSpLocks/>
          </p:cNvCxnSpPr>
          <p:nvPr/>
        </p:nvCxnSpPr>
        <p:spPr>
          <a:xfrm>
            <a:off x="479376" y="6237312"/>
            <a:ext cx="1123324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feld 11">
            <a:extLst>
              <a:ext uri="{FF2B5EF4-FFF2-40B4-BE49-F238E27FC236}">
                <a16:creationId xmlns:a16="http://schemas.microsoft.com/office/drawing/2014/main" id="{1C06113B-CCC6-90D8-0D2E-7040250E60AD}"/>
              </a:ext>
            </a:extLst>
          </p:cNvPr>
          <p:cNvSpPr txBox="1"/>
          <p:nvPr/>
        </p:nvSpPr>
        <p:spPr>
          <a:xfrm>
            <a:off x="474232" y="620687"/>
            <a:ext cx="8712968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800" b="1" dirty="0">
                <a:solidFill>
                  <a:srgbClr val="002060"/>
                </a:solidFill>
                <a:latin typeface="Corbel" panose="020B0503020204020204" pitchFamily="34" charset="0"/>
              </a:rPr>
              <a:t>Drei Gesellschaftskonzepte</a:t>
            </a:r>
          </a:p>
          <a:p>
            <a:endParaRPr lang="de-DE" sz="2800" b="1" dirty="0">
              <a:solidFill>
                <a:srgbClr val="002060"/>
              </a:solidFill>
              <a:latin typeface="Corbel" panose="020B0503020204020204" pitchFamily="34" charset="0"/>
            </a:endParaRPr>
          </a:p>
          <a:p>
            <a:endParaRPr lang="de-DE" sz="2800" b="1" dirty="0">
              <a:solidFill>
                <a:srgbClr val="002060"/>
              </a:solidFill>
              <a:latin typeface="Corbel" panose="020B0503020204020204" pitchFamily="34" charset="0"/>
            </a:endParaRPr>
          </a:p>
          <a:p>
            <a:endParaRPr lang="de-DE" sz="2800" b="1" dirty="0">
              <a:solidFill>
                <a:srgbClr val="002060"/>
              </a:solidFill>
              <a:latin typeface="Corbel" panose="020B0503020204020204" pitchFamily="34" charset="0"/>
            </a:endParaRPr>
          </a:p>
          <a:p>
            <a:endParaRPr lang="de-DE" sz="2800" b="1" dirty="0">
              <a:solidFill>
                <a:srgbClr val="002060"/>
              </a:solidFill>
              <a:latin typeface="Corbel" panose="020B0503020204020204" pitchFamily="34" charset="0"/>
            </a:endParaRPr>
          </a:p>
          <a:p>
            <a:endParaRPr lang="de-DE" sz="2800" b="1" dirty="0">
              <a:solidFill>
                <a:srgbClr val="002060"/>
              </a:solidFill>
              <a:latin typeface="Corbel" panose="020B0503020204020204" pitchFamily="34" charset="0"/>
            </a:endParaRPr>
          </a:p>
          <a:p>
            <a:endParaRPr lang="de-DE" sz="2800" b="1" dirty="0">
              <a:solidFill>
                <a:srgbClr val="002060"/>
              </a:solidFill>
              <a:latin typeface="Corbel" panose="020B0503020204020204" pitchFamily="34" charset="0"/>
            </a:endParaRPr>
          </a:p>
          <a:p>
            <a:endParaRPr lang="de-DE" sz="2800" b="1" dirty="0">
              <a:solidFill>
                <a:srgbClr val="002060"/>
              </a:solidFill>
              <a:latin typeface="Corbel" panose="020B0503020204020204" pitchFamily="34" charset="0"/>
            </a:endParaRPr>
          </a:p>
          <a:p>
            <a:r>
              <a:rPr lang="de-DE" sz="2800" b="1" dirty="0">
                <a:solidFill>
                  <a:srgbClr val="002060"/>
                </a:solidFill>
                <a:latin typeface="Corbel" panose="020B0503020204020204" pitchFamily="34" charset="0"/>
              </a:rPr>
              <a:t>                   		</a:t>
            </a:r>
            <a:r>
              <a:rPr lang="de-DE" sz="1800" b="1" dirty="0">
                <a:solidFill>
                  <a:srgbClr val="002060"/>
                </a:solidFill>
                <a:latin typeface="Corbel" panose="020B0503020204020204" pitchFamily="34" charset="0"/>
              </a:rPr>
              <a:t>	(S. 3)    </a:t>
            </a:r>
          </a:p>
          <a:p>
            <a:endParaRPr lang="de-DE" sz="2800" b="1" dirty="0">
              <a:solidFill>
                <a:srgbClr val="002060"/>
              </a:solidFill>
              <a:latin typeface="Corbel" panose="020B0503020204020204" pitchFamily="34" charset="0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B3FE3D34-5102-527D-FDB8-D541F81668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5640" y="1158692"/>
            <a:ext cx="9167911" cy="2702357"/>
          </a:xfrm>
          <a:prstGeom prst="rect">
            <a:avLst/>
          </a:prstGeom>
          <a:ln w="6350">
            <a:solidFill>
              <a:schemeClr val="tx1"/>
            </a:solidFill>
          </a:ln>
          <a:effectLst>
            <a:outerShdw blurRad="50800" dist="165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Grafik 6" descr="Ein Bild, das Person, Menschliches Gesicht, Kleidung, Senioren enthält.&#10;&#10;Automatisch generierte Beschreibung">
            <a:extLst>
              <a:ext uri="{FF2B5EF4-FFF2-40B4-BE49-F238E27FC236}">
                <a16:creationId xmlns:a16="http://schemas.microsoft.com/office/drawing/2014/main" id="{3A44DA06-2511-5376-6758-40DF6C9DDF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9454" y="4399054"/>
            <a:ext cx="3926251" cy="2204864"/>
          </a:xfrm>
          <a:prstGeom prst="rect">
            <a:avLst/>
          </a:prstGeom>
          <a:effectLst>
            <a:outerShdw blurRad="50800" dist="165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Grafik 8" descr="Ein Bild, das Person, Menschliches Gesicht, Falte, Senioren enthält.&#10;&#10;Automatisch generierte Beschreibung">
            <a:extLst>
              <a:ext uri="{FF2B5EF4-FFF2-40B4-BE49-F238E27FC236}">
                <a16:creationId xmlns:a16="http://schemas.microsoft.com/office/drawing/2014/main" id="{0F11EC36-BDBD-31A3-0166-43915E579A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148" y="3093253"/>
            <a:ext cx="2703590" cy="3857277"/>
          </a:xfrm>
          <a:prstGeom prst="rect">
            <a:avLst/>
          </a:prstGeom>
          <a:effectLst>
            <a:outerShdw blurRad="50800" dist="165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7FEB2D51-E8F4-7A67-9108-76A2FB8136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05299" y="4807438"/>
            <a:ext cx="3926250" cy="429434"/>
          </a:xfrm>
          <a:prstGeom prst="rect">
            <a:avLst/>
          </a:prstGeom>
          <a:ln w="6350">
            <a:solidFill>
              <a:schemeClr val="tx1"/>
            </a:solidFill>
          </a:ln>
          <a:effectLst>
            <a:outerShdw blurRad="50800" dist="165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ECA1771B-C83D-D7BE-7501-33A1AF97CB57}"/>
              </a:ext>
            </a:extLst>
          </p:cNvPr>
          <p:cNvSpPr txBox="1"/>
          <p:nvPr/>
        </p:nvSpPr>
        <p:spPr>
          <a:xfrm>
            <a:off x="3215680" y="5434864"/>
            <a:ext cx="61181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800" b="1" dirty="0">
                <a:solidFill>
                  <a:srgbClr val="002060"/>
                </a:solidFill>
                <a:latin typeface="Corbel" panose="020B0503020204020204" pitchFamily="34" charset="0"/>
              </a:rPr>
              <a:t>(S. 8) </a:t>
            </a:r>
            <a:endParaRPr lang="de-DE" sz="1800" dirty="0"/>
          </a:p>
        </p:txBody>
      </p:sp>
    </p:spTree>
    <p:extLst>
      <p:ext uri="{BB962C8B-B14F-4D97-AF65-F5344CB8AC3E}">
        <p14:creationId xmlns:p14="http://schemas.microsoft.com/office/powerpoint/2010/main" val="1051889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Gerader Verbinder 4">
            <a:extLst>
              <a:ext uri="{FF2B5EF4-FFF2-40B4-BE49-F238E27FC236}">
                <a16:creationId xmlns:a16="http://schemas.microsoft.com/office/drawing/2014/main" id="{6191D6EA-45DF-44DC-845D-777C4970C94D}"/>
              </a:ext>
            </a:extLst>
          </p:cNvPr>
          <p:cNvCxnSpPr>
            <a:cxnSpLocks/>
          </p:cNvCxnSpPr>
          <p:nvPr/>
        </p:nvCxnSpPr>
        <p:spPr>
          <a:xfrm>
            <a:off x="479376" y="6237312"/>
            <a:ext cx="1123324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feld 11">
            <a:extLst>
              <a:ext uri="{FF2B5EF4-FFF2-40B4-BE49-F238E27FC236}">
                <a16:creationId xmlns:a16="http://schemas.microsoft.com/office/drawing/2014/main" id="{1C06113B-CCC6-90D8-0D2E-7040250E60AD}"/>
              </a:ext>
            </a:extLst>
          </p:cNvPr>
          <p:cNvSpPr txBox="1"/>
          <p:nvPr/>
        </p:nvSpPr>
        <p:spPr>
          <a:xfrm>
            <a:off x="474232" y="620687"/>
            <a:ext cx="8712968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800" b="1" dirty="0">
                <a:solidFill>
                  <a:srgbClr val="002060"/>
                </a:solidFill>
                <a:latin typeface="Corbel" panose="020B0503020204020204" pitchFamily="34" charset="0"/>
              </a:rPr>
              <a:t>Bick des Außerirdischen</a:t>
            </a:r>
          </a:p>
          <a:p>
            <a:endParaRPr lang="de-DE" sz="2800" b="1" dirty="0">
              <a:solidFill>
                <a:srgbClr val="002060"/>
              </a:solidFill>
              <a:latin typeface="Corbel" panose="020B0503020204020204" pitchFamily="34" charset="0"/>
            </a:endParaRPr>
          </a:p>
          <a:p>
            <a:endParaRPr lang="de-DE" sz="2800" b="1" dirty="0">
              <a:solidFill>
                <a:srgbClr val="002060"/>
              </a:solidFill>
              <a:latin typeface="Corbel" panose="020B0503020204020204" pitchFamily="34" charset="0"/>
            </a:endParaRPr>
          </a:p>
          <a:p>
            <a:endParaRPr lang="de-DE" sz="2800" b="1" dirty="0">
              <a:solidFill>
                <a:srgbClr val="002060"/>
              </a:solidFill>
              <a:latin typeface="Corbel" panose="020B0503020204020204" pitchFamily="34" charset="0"/>
            </a:endParaRPr>
          </a:p>
          <a:p>
            <a:endParaRPr lang="de-DE" sz="2800" b="1" dirty="0">
              <a:solidFill>
                <a:srgbClr val="002060"/>
              </a:solidFill>
              <a:latin typeface="Corbel" panose="020B0503020204020204" pitchFamily="34" charset="0"/>
            </a:endParaRPr>
          </a:p>
          <a:p>
            <a:endParaRPr lang="de-DE" sz="2800" b="1" dirty="0">
              <a:solidFill>
                <a:srgbClr val="002060"/>
              </a:solidFill>
              <a:latin typeface="Corbel" panose="020B0503020204020204" pitchFamily="34" charset="0"/>
            </a:endParaRPr>
          </a:p>
          <a:p>
            <a:endParaRPr lang="de-DE" sz="2800" b="1" dirty="0">
              <a:solidFill>
                <a:srgbClr val="002060"/>
              </a:solidFill>
              <a:latin typeface="Corbel" panose="020B0503020204020204" pitchFamily="34" charset="0"/>
            </a:endParaRPr>
          </a:p>
          <a:p>
            <a:r>
              <a:rPr lang="de-DE" sz="2800" b="1" dirty="0">
                <a:solidFill>
                  <a:srgbClr val="002060"/>
                </a:solidFill>
                <a:latin typeface="Corbel" panose="020B0503020204020204" pitchFamily="34" charset="0"/>
              </a:rPr>
              <a:t>		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1778C208-2A77-CE6C-EE6B-5E76A6ED194C}"/>
              </a:ext>
            </a:extLst>
          </p:cNvPr>
          <p:cNvSpPr txBox="1"/>
          <p:nvPr/>
        </p:nvSpPr>
        <p:spPr>
          <a:xfrm>
            <a:off x="1055440" y="5490693"/>
            <a:ext cx="60932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800" b="1" dirty="0">
                <a:solidFill>
                  <a:srgbClr val="002060"/>
                </a:solidFill>
                <a:latin typeface="Corbel" panose="020B0503020204020204" pitchFamily="34" charset="0"/>
              </a:rPr>
              <a:t>	(S. 18)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B972194E-52FF-CF80-7164-5B1D9DD467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8426" y="3449782"/>
            <a:ext cx="9215147" cy="1872207"/>
          </a:xfrm>
          <a:prstGeom prst="rect">
            <a:avLst/>
          </a:prstGeom>
          <a:ln w="6350">
            <a:solidFill>
              <a:schemeClr val="tx1"/>
            </a:solidFill>
          </a:ln>
          <a:effectLst>
            <a:outerShdw blurRad="50800" dist="165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Grafik 6" descr="Ein Bild, das Clipart, Animierter Cartoon, Darstellung, Animation enthält.&#10;&#10;Automatisch generierte Beschreibung">
            <a:extLst>
              <a:ext uri="{FF2B5EF4-FFF2-40B4-BE49-F238E27FC236}">
                <a16:creationId xmlns:a16="http://schemas.microsoft.com/office/drawing/2014/main" id="{136C78CA-CA9C-AD30-1709-A611EED529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8450" y="610871"/>
            <a:ext cx="2857500" cy="2381250"/>
          </a:xfrm>
          <a:prstGeom prst="rect">
            <a:avLst/>
          </a:prstGeom>
          <a:effectLst>
            <a:outerShdw blurRad="50800" dist="165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697555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9F2F3A65-97B1-C900-1DA5-6CBAB38CA6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2772" y="2156258"/>
            <a:ext cx="9620388" cy="1776791"/>
          </a:xfrm>
          <a:prstGeom prst="rect">
            <a:avLst/>
          </a:prstGeom>
          <a:ln w="6350">
            <a:solidFill>
              <a:schemeClr val="tx1"/>
            </a:solidFill>
          </a:ln>
          <a:effectLst>
            <a:outerShdw blurRad="50800" dist="165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5" name="Gerader Verbinder 4">
            <a:extLst>
              <a:ext uri="{FF2B5EF4-FFF2-40B4-BE49-F238E27FC236}">
                <a16:creationId xmlns:a16="http://schemas.microsoft.com/office/drawing/2014/main" id="{6191D6EA-45DF-44DC-845D-777C4970C94D}"/>
              </a:ext>
            </a:extLst>
          </p:cNvPr>
          <p:cNvCxnSpPr>
            <a:cxnSpLocks/>
          </p:cNvCxnSpPr>
          <p:nvPr/>
        </p:nvCxnSpPr>
        <p:spPr>
          <a:xfrm>
            <a:off x="479376" y="6237312"/>
            <a:ext cx="1123324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feld 11">
            <a:extLst>
              <a:ext uri="{FF2B5EF4-FFF2-40B4-BE49-F238E27FC236}">
                <a16:creationId xmlns:a16="http://schemas.microsoft.com/office/drawing/2014/main" id="{1C06113B-CCC6-90D8-0D2E-7040250E60AD}"/>
              </a:ext>
            </a:extLst>
          </p:cNvPr>
          <p:cNvSpPr txBox="1"/>
          <p:nvPr/>
        </p:nvSpPr>
        <p:spPr>
          <a:xfrm>
            <a:off x="485702" y="545087"/>
            <a:ext cx="871296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800" b="1" dirty="0">
                <a:solidFill>
                  <a:srgbClr val="002060"/>
                </a:solidFill>
                <a:latin typeface="Corbel" panose="020B0503020204020204" pitchFamily="34" charset="0"/>
              </a:rPr>
              <a:t>QACQ(C)		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1778C208-2A77-CE6C-EE6B-5E76A6ED194C}"/>
              </a:ext>
            </a:extLst>
          </p:cNvPr>
          <p:cNvSpPr txBox="1"/>
          <p:nvPr/>
        </p:nvSpPr>
        <p:spPr>
          <a:xfrm>
            <a:off x="856722" y="4193872"/>
            <a:ext cx="60932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800" b="1" dirty="0">
                <a:solidFill>
                  <a:srgbClr val="002060"/>
                </a:solidFill>
                <a:latin typeface="Corbel" panose="020B0503020204020204" pitchFamily="34" charset="0"/>
              </a:rPr>
              <a:t>	(S. 10)</a:t>
            </a:r>
          </a:p>
        </p:txBody>
      </p:sp>
      <p:pic>
        <p:nvPicPr>
          <p:cNvPr id="9" name="Grafik 8" descr="Marke 1 mit einfarbiger Füllung">
            <a:extLst>
              <a:ext uri="{FF2B5EF4-FFF2-40B4-BE49-F238E27FC236}">
                <a16:creationId xmlns:a16="http://schemas.microsoft.com/office/drawing/2014/main" id="{31442081-B2EA-E5F5-3156-3026C1317B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74895" y="1605364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0536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Gerader Verbinder 4">
            <a:extLst>
              <a:ext uri="{FF2B5EF4-FFF2-40B4-BE49-F238E27FC236}">
                <a16:creationId xmlns:a16="http://schemas.microsoft.com/office/drawing/2014/main" id="{6191D6EA-45DF-44DC-845D-777C4970C94D}"/>
              </a:ext>
            </a:extLst>
          </p:cNvPr>
          <p:cNvCxnSpPr>
            <a:cxnSpLocks/>
          </p:cNvCxnSpPr>
          <p:nvPr/>
        </p:nvCxnSpPr>
        <p:spPr>
          <a:xfrm>
            <a:off x="479376" y="6237312"/>
            <a:ext cx="1123324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feld 11">
            <a:extLst>
              <a:ext uri="{FF2B5EF4-FFF2-40B4-BE49-F238E27FC236}">
                <a16:creationId xmlns:a16="http://schemas.microsoft.com/office/drawing/2014/main" id="{1C06113B-CCC6-90D8-0D2E-7040250E60AD}"/>
              </a:ext>
            </a:extLst>
          </p:cNvPr>
          <p:cNvSpPr txBox="1"/>
          <p:nvPr/>
        </p:nvSpPr>
        <p:spPr>
          <a:xfrm>
            <a:off x="474232" y="620687"/>
            <a:ext cx="871296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800" b="1" dirty="0">
                <a:solidFill>
                  <a:srgbClr val="002060"/>
                </a:solidFill>
                <a:latin typeface="Corbel" panose="020B0503020204020204" pitchFamily="34" charset="0"/>
              </a:rPr>
              <a:t>QACQ(C)		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1778C208-2A77-CE6C-EE6B-5E76A6ED194C}"/>
              </a:ext>
            </a:extLst>
          </p:cNvPr>
          <p:cNvSpPr txBox="1"/>
          <p:nvPr/>
        </p:nvSpPr>
        <p:spPr>
          <a:xfrm>
            <a:off x="1564414" y="2305614"/>
            <a:ext cx="777194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b="1" dirty="0">
                <a:solidFill>
                  <a:srgbClr val="002060"/>
                </a:solidFill>
                <a:latin typeface="Corbel" panose="020B0503020204020204" pitchFamily="34" charset="0"/>
              </a:rPr>
              <a:t>„Was bringt es mir in der heutigen Zeit, den Gesellschaftsbegriff in der Kritischen Theorie zu analysieren?</a:t>
            </a:r>
          </a:p>
        </p:txBody>
      </p:sp>
      <p:pic>
        <p:nvPicPr>
          <p:cNvPr id="7" name="Grafik 6" descr="Abzeichen mit einfarbiger Füllung">
            <a:extLst>
              <a:ext uri="{FF2B5EF4-FFF2-40B4-BE49-F238E27FC236}">
                <a16:creationId xmlns:a16="http://schemas.microsoft.com/office/drawing/2014/main" id="{E157D3E3-5C31-1435-0F77-5175FD78B7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11424" y="1663748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2340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Gerader Verbinder 4">
            <a:extLst>
              <a:ext uri="{FF2B5EF4-FFF2-40B4-BE49-F238E27FC236}">
                <a16:creationId xmlns:a16="http://schemas.microsoft.com/office/drawing/2014/main" id="{6191D6EA-45DF-44DC-845D-777C4970C94D}"/>
              </a:ext>
            </a:extLst>
          </p:cNvPr>
          <p:cNvCxnSpPr>
            <a:cxnSpLocks/>
          </p:cNvCxnSpPr>
          <p:nvPr/>
        </p:nvCxnSpPr>
        <p:spPr>
          <a:xfrm>
            <a:off x="479376" y="6237312"/>
            <a:ext cx="1123324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feld 11">
            <a:extLst>
              <a:ext uri="{FF2B5EF4-FFF2-40B4-BE49-F238E27FC236}">
                <a16:creationId xmlns:a16="http://schemas.microsoft.com/office/drawing/2014/main" id="{1C06113B-CCC6-90D8-0D2E-7040250E60AD}"/>
              </a:ext>
            </a:extLst>
          </p:cNvPr>
          <p:cNvSpPr txBox="1"/>
          <p:nvPr/>
        </p:nvSpPr>
        <p:spPr>
          <a:xfrm>
            <a:off x="474232" y="620687"/>
            <a:ext cx="871296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800" b="1" dirty="0">
                <a:solidFill>
                  <a:srgbClr val="002060"/>
                </a:solidFill>
                <a:latin typeface="Corbel" panose="020B0503020204020204" pitchFamily="34" charset="0"/>
              </a:rPr>
              <a:t>QACQ(C)		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1778C208-2A77-CE6C-EE6B-5E76A6ED194C}"/>
              </a:ext>
            </a:extLst>
          </p:cNvPr>
          <p:cNvSpPr txBox="1"/>
          <p:nvPr/>
        </p:nvSpPr>
        <p:spPr>
          <a:xfrm>
            <a:off x="1564414" y="2305614"/>
            <a:ext cx="777194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b="1" dirty="0">
                <a:solidFill>
                  <a:srgbClr val="002060"/>
                </a:solidFill>
                <a:latin typeface="Corbel" panose="020B0503020204020204" pitchFamily="34" charset="0"/>
              </a:rPr>
              <a:t>„In der heutigen Gesellschaft können sich die Menschen größtenteils durchaus individuell entfalten und verwirklichen.“ (Kritik an Marcuse)</a:t>
            </a:r>
          </a:p>
        </p:txBody>
      </p:sp>
      <p:pic>
        <p:nvPicPr>
          <p:cNvPr id="9" name="Grafik 8" descr="Marke 3 mit einfarbiger Füllung">
            <a:extLst>
              <a:ext uri="{FF2B5EF4-FFF2-40B4-BE49-F238E27FC236}">
                <a16:creationId xmlns:a16="http://schemas.microsoft.com/office/drawing/2014/main" id="{6560D770-B11B-42C2-6CC7-FC87433D55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7408" y="1595191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1995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Gerader Verbinder 4">
            <a:extLst>
              <a:ext uri="{FF2B5EF4-FFF2-40B4-BE49-F238E27FC236}">
                <a16:creationId xmlns:a16="http://schemas.microsoft.com/office/drawing/2014/main" id="{6191D6EA-45DF-44DC-845D-777C4970C94D}"/>
              </a:ext>
            </a:extLst>
          </p:cNvPr>
          <p:cNvCxnSpPr>
            <a:cxnSpLocks/>
          </p:cNvCxnSpPr>
          <p:nvPr/>
        </p:nvCxnSpPr>
        <p:spPr>
          <a:xfrm>
            <a:off x="479376" y="6237312"/>
            <a:ext cx="1123324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feld 11">
            <a:extLst>
              <a:ext uri="{FF2B5EF4-FFF2-40B4-BE49-F238E27FC236}">
                <a16:creationId xmlns:a16="http://schemas.microsoft.com/office/drawing/2014/main" id="{1C06113B-CCC6-90D8-0D2E-7040250E60AD}"/>
              </a:ext>
            </a:extLst>
          </p:cNvPr>
          <p:cNvSpPr txBox="1"/>
          <p:nvPr/>
        </p:nvSpPr>
        <p:spPr>
          <a:xfrm>
            <a:off x="474232" y="620687"/>
            <a:ext cx="871296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800" b="1" dirty="0">
                <a:solidFill>
                  <a:srgbClr val="002060"/>
                </a:solidFill>
                <a:latin typeface="Corbel" panose="020B0503020204020204" pitchFamily="34" charset="0"/>
              </a:rPr>
              <a:t>QACQ(C)		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1778C208-2A77-CE6C-EE6B-5E76A6ED194C}"/>
              </a:ext>
            </a:extLst>
          </p:cNvPr>
          <p:cNvSpPr txBox="1"/>
          <p:nvPr/>
        </p:nvSpPr>
        <p:spPr>
          <a:xfrm>
            <a:off x="1559496" y="2276872"/>
            <a:ext cx="777194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b="1" dirty="0">
                <a:solidFill>
                  <a:srgbClr val="002060"/>
                </a:solidFill>
                <a:latin typeface="Corbel" panose="020B0503020204020204" pitchFamily="34" charset="0"/>
              </a:rPr>
              <a:t>„Es kann keine eindeutige objektive Beschreibung einer Gesellschaft geben, denn jede Theorie ist von eigenen Meinungen, Werten und Erfahrungen geprägt.“</a:t>
            </a:r>
          </a:p>
        </p:txBody>
      </p:sp>
      <p:pic>
        <p:nvPicPr>
          <p:cNvPr id="3" name="Grafik 2" descr="Marke 4 mit einfarbiger Füllung">
            <a:extLst>
              <a:ext uri="{FF2B5EF4-FFF2-40B4-BE49-F238E27FC236}">
                <a16:creationId xmlns:a16="http://schemas.microsoft.com/office/drawing/2014/main" id="{EB312A08-8C0D-A5BE-3AFA-041C9E06F9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9416" y="1634114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5012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Gerader Verbinder 4">
            <a:extLst>
              <a:ext uri="{FF2B5EF4-FFF2-40B4-BE49-F238E27FC236}">
                <a16:creationId xmlns:a16="http://schemas.microsoft.com/office/drawing/2014/main" id="{6191D6EA-45DF-44DC-845D-777C4970C94D}"/>
              </a:ext>
            </a:extLst>
          </p:cNvPr>
          <p:cNvCxnSpPr>
            <a:cxnSpLocks/>
          </p:cNvCxnSpPr>
          <p:nvPr/>
        </p:nvCxnSpPr>
        <p:spPr>
          <a:xfrm>
            <a:off x="479376" y="6237312"/>
            <a:ext cx="1123324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feld 11">
            <a:extLst>
              <a:ext uri="{FF2B5EF4-FFF2-40B4-BE49-F238E27FC236}">
                <a16:creationId xmlns:a16="http://schemas.microsoft.com/office/drawing/2014/main" id="{1C06113B-CCC6-90D8-0D2E-7040250E60AD}"/>
              </a:ext>
            </a:extLst>
          </p:cNvPr>
          <p:cNvSpPr txBox="1"/>
          <p:nvPr/>
        </p:nvSpPr>
        <p:spPr>
          <a:xfrm>
            <a:off x="474232" y="620687"/>
            <a:ext cx="871296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800" b="1" dirty="0">
                <a:solidFill>
                  <a:srgbClr val="002060"/>
                </a:solidFill>
                <a:latin typeface="Corbel" panose="020B0503020204020204" pitchFamily="34" charset="0"/>
              </a:rPr>
              <a:t>QACQ(C)		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1778C208-2A77-CE6C-EE6B-5E76A6ED194C}"/>
              </a:ext>
            </a:extLst>
          </p:cNvPr>
          <p:cNvSpPr txBox="1"/>
          <p:nvPr/>
        </p:nvSpPr>
        <p:spPr>
          <a:xfrm>
            <a:off x="1060109" y="4945965"/>
            <a:ext cx="777194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b="1" dirty="0">
                <a:solidFill>
                  <a:srgbClr val="002060"/>
                </a:solidFill>
                <a:latin typeface="Corbel" panose="020B0503020204020204" pitchFamily="34" charset="0"/>
              </a:rPr>
              <a:t>(S. 5)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F660987-F630-EAAA-4EA4-E148F0FCDD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429" y="2511437"/>
            <a:ext cx="10760474" cy="2319395"/>
          </a:xfrm>
          <a:prstGeom prst="rect">
            <a:avLst/>
          </a:prstGeom>
          <a:ln w="6350">
            <a:solidFill>
              <a:schemeClr val="tx1"/>
            </a:solidFill>
          </a:ln>
          <a:effectLst>
            <a:outerShdw blurRad="50800" dist="165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Grafik 14" descr="Marke 5 mit einfarbiger Füllung">
            <a:extLst>
              <a:ext uri="{FF2B5EF4-FFF2-40B4-BE49-F238E27FC236}">
                <a16:creationId xmlns:a16="http://schemas.microsoft.com/office/drawing/2014/main" id="{AB7E7536-E35C-91A4-EE68-F8BFD6089F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15229" y="1830219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5398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Gerader Verbinder 4">
            <a:extLst>
              <a:ext uri="{FF2B5EF4-FFF2-40B4-BE49-F238E27FC236}">
                <a16:creationId xmlns:a16="http://schemas.microsoft.com/office/drawing/2014/main" id="{6191D6EA-45DF-44DC-845D-777C4970C94D}"/>
              </a:ext>
            </a:extLst>
          </p:cNvPr>
          <p:cNvCxnSpPr>
            <a:cxnSpLocks/>
          </p:cNvCxnSpPr>
          <p:nvPr/>
        </p:nvCxnSpPr>
        <p:spPr>
          <a:xfrm>
            <a:off x="479376" y="6237312"/>
            <a:ext cx="1123324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feld 11">
            <a:extLst>
              <a:ext uri="{FF2B5EF4-FFF2-40B4-BE49-F238E27FC236}">
                <a16:creationId xmlns:a16="http://schemas.microsoft.com/office/drawing/2014/main" id="{1C06113B-CCC6-90D8-0D2E-7040250E60AD}"/>
              </a:ext>
            </a:extLst>
          </p:cNvPr>
          <p:cNvSpPr txBox="1"/>
          <p:nvPr/>
        </p:nvSpPr>
        <p:spPr>
          <a:xfrm>
            <a:off x="474232" y="620687"/>
            <a:ext cx="871296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800" b="1" dirty="0">
                <a:solidFill>
                  <a:srgbClr val="002060"/>
                </a:solidFill>
                <a:latin typeface="Corbel" panose="020B0503020204020204" pitchFamily="34" charset="0"/>
              </a:rPr>
              <a:t>QACQ(C)		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1778C208-2A77-CE6C-EE6B-5E76A6ED194C}"/>
              </a:ext>
            </a:extLst>
          </p:cNvPr>
          <p:cNvSpPr txBox="1"/>
          <p:nvPr/>
        </p:nvSpPr>
        <p:spPr>
          <a:xfrm>
            <a:off x="1919536" y="2828835"/>
            <a:ext cx="842493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b="1" dirty="0">
                <a:solidFill>
                  <a:srgbClr val="002060"/>
                </a:solidFill>
                <a:latin typeface="Corbel" panose="020B0503020204020204" pitchFamily="34" charset="0"/>
              </a:rPr>
              <a:t>„Wieso wird nicht prognostiziert und nur zeitlich eingeschränkte Ergebnisse formuliert? </a:t>
            </a:r>
            <a:br>
              <a:rPr lang="de-DE" b="1" dirty="0">
                <a:solidFill>
                  <a:srgbClr val="002060"/>
                </a:solidFill>
                <a:latin typeface="Corbel" panose="020B0503020204020204" pitchFamily="34" charset="0"/>
              </a:rPr>
            </a:br>
            <a:r>
              <a:rPr lang="de-DE" b="1" dirty="0">
                <a:solidFill>
                  <a:srgbClr val="002060"/>
                </a:solidFill>
                <a:latin typeface="Corbel" panose="020B0503020204020204" pitchFamily="34" charset="0"/>
              </a:rPr>
              <a:t>Könnte man nicht früher auf gesellschaftliche Wandel reagieren?“</a:t>
            </a:r>
          </a:p>
        </p:txBody>
      </p:sp>
      <p:pic>
        <p:nvPicPr>
          <p:cNvPr id="8" name="Grafik 7" descr="Marke 6 mit einfarbiger Füllung">
            <a:extLst>
              <a:ext uri="{FF2B5EF4-FFF2-40B4-BE49-F238E27FC236}">
                <a16:creationId xmlns:a16="http://schemas.microsoft.com/office/drawing/2014/main" id="{8B013BDA-3512-F817-A6B8-7CC00D9578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81587" y="2060848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6856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erader Verbinder 2">
            <a:extLst>
              <a:ext uri="{FF2B5EF4-FFF2-40B4-BE49-F238E27FC236}">
                <a16:creationId xmlns:a16="http://schemas.microsoft.com/office/drawing/2014/main" id="{991B66A6-91CB-78CC-8D94-A550F1025EAF}"/>
              </a:ext>
            </a:extLst>
          </p:cNvPr>
          <p:cNvCxnSpPr>
            <a:cxnSpLocks/>
          </p:cNvCxnSpPr>
          <p:nvPr/>
        </p:nvCxnSpPr>
        <p:spPr>
          <a:xfrm>
            <a:off x="479376" y="6237312"/>
            <a:ext cx="1123324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feld 3">
            <a:extLst>
              <a:ext uri="{FF2B5EF4-FFF2-40B4-BE49-F238E27FC236}">
                <a16:creationId xmlns:a16="http://schemas.microsoft.com/office/drawing/2014/main" id="{7F899C26-DF22-8A02-9620-1EB6484A95EB}"/>
              </a:ext>
            </a:extLst>
          </p:cNvPr>
          <p:cNvSpPr txBox="1"/>
          <p:nvPr/>
        </p:nvSpPr>
        <p:spPr>
          <a:xfrm>
            <a:off x="695400" y="620687"/>
            <a:ext cx="11017224" cy="5693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800" b="1" dirty="0">
                <a:solidFill>
                  <a:srgbClr val="002060"/>
                </a:solidFill>
                <a:latin typeface="Corbel" panose="020B0503020204020204" pitchFamily="34" charset="0"/>
              </a:rPr>
              <a:t>….. „Zitat“  (Schulz 2023, S. 34).</a:t>
            </a:r>
          </a:p>
          <a:p>
            <a:endParaRPr lang="de-DE" sz="2800" b="1" dirty="0">
              <a:solidFill>
                <a:srgbClr val="002060"/>
              </a:solidFill>
              <a:latin typeface="Corbel" panose="020B0503020204020204" pitchFamily="34" charset="0"/>
            </a:endParaRPr>
          </a:p>
          <a:p>
            <a:r>
              <a:rPr lang="de-DE" sz="2800" b="1" dirty="0">
                <a:solidFill>
                  <a:srgbClr val="002060"/>
                </a:solidFill>
                <a:latin typeface="Corbel" panose="020B0503020204020204" pitchFamily="34" charset="0"/>
              </a:rPr>
              <a:t>……. (vgl. Schulz 2023, S. 34).</a:t>
            </a:r>
          </a:p>
          <a:p>
            <a:endParaRPr lang="de-DE" sz="2800" b="1" dirty="0">
              <a:solidFill>
                <a:srgbClr val="002060"/>
              </a:solidFill>
              <a:latin typeface="Corbel" panose="020B0503020204020204" pitchFamily="34" charset="0"/>
            </a:endParaRPr>
          </a:p>
          <a:p>
            <a:r>
              <a:rPr lang="de-DE" sz="2800" b="1" dirty="0">
                <a:solidFill>
                  <a:srgbClr val="002060"/>
                </a:solidFill>
                <a:latin typeface="Corbel" panose="020B0503020204020204" pitchFamily="34" charset="0"/>
              </a:rPr>
              <a:t>…… (vgl. ebd., S. 37) </a:t>
            </a:r>
          </a:p>
          <a:p>
            <a:endParaRPr lang="de-DE" sz="2800" b="1" dirty="0">
              <a:solidFill>
                <a:srgbClr val="002060"/>
              </a:solidFill>
              <a:latin typeface="Corbel" panose="020B0503020204020204" pitchFamily="34" charset="0"/>
            </a:endParaRPr>
          </a:p>
          <a:p>
            <a:endParaRPr lang="de-DE" sz="2800" b="1" dirty="0">
              <a:solidFill>
                <a:srgbClr val="002060"/>
              </a:solidFill>
              <a:latin typeface="Corbel" panose="020B0503020204020204" pitchFamily="34" charset="0"/>
            </a:endParaRPr>
          </a:p>
          <a:p>
            <a:r>
              <a:rPr lang="de-DE" sz="2800" b="1" dirty="0">
                <a:solidFill>
                  <a:srgbClr val="002060"/>
                </a:solidFill>
                <a:latin typeface="Corbel" panose="020B0503020204020204" pitchFamily="34" charset="0"/>
              </a:rPr>
              <a:t>Literatur:</a:t>
            </a:r>
          </a:p>
          <a:p>
            <a:pPr marL="631825" indent="-631825"/>
            <a:r>
              <a:rPr lang="de-DE" sz="2800" b="1" dirty="0">
                <a:solidFill>
                  <a:srgbClr val="002060"/>
                </a:solidFill>
                <a:latin typeface="Corbel" panose="020B0503020204020204" pitchFamily="34" charset="0"/>
              </a:rPr>
              <a:t>Ludwig, Christian (2019): Der Gesellschaftsbegriff in der Kritischen Theorie. In: </a:t>
            </a:r>
            <a:r>
              <a:rPr lang="de-DE" sz="2800" b="1" dirty="0" err="1">
                <a:solidFill>
                  <a:srgbClr val="002060"/>
                </a:solidFill>
                <a:latin typeface="Corbel" panose="020B0503020204020204" pitchFamily="34" charset="0"/>
              </a:rPr>
              <a:t>Bittlingmayer</a:t>
            </a:r>
            <a:r>
              <a:rPr lang="de-DE" sz="2800" b="1" dirty="0">
                <a:solidFill>
                  <a:srgbClr val="002060"/>
                </a:solidFill>
                <a:latin typeface="Corbel" panose="020B0503020204020204" pitchFamily="34" charset="0"/>
              </a:rPr>
              <a:t>, Uwe H. u.a. (Hrsg.): Handbuch Kritische Theorie. Wiesbaden: Springer VS, S. 797–817.</a:t>
            </a:r>
          </a:p>
          <a:p>
            <a:endParaRPr lang="de-DE" sz="2800" b="1" dirty="0">
              <a:solidFill>
                <a:srgbClr val="002060"/>
              </a:solidFill>
              <a:latin typeface="Corbel" panose="020B0503020204020204" pitchFamily="34" charset="0"/>
            </a:endParaRPr>
          </a:p>
          <a:p>
            <a:endParaRPr lang="de-DE" sz="2800" b="1" dirty="0">
              <a:solidFill>
                <a:srgbClr val="002060"/>
              </a:solidFill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03470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Gerader Verbinder 4">
            <a:extLst>
              <a:ext uri="{FF2B5EF4-FFF2-40B4-BE49-F238E27FC236}">
                <a16:creationId xmlns:a16="http://schemas.microsoft.com/office/drawing/2014/main" id="{6191D6EA-45DF-44DC-845D-777C4970C94D}"/>
              </a:ext>
            </a:extLst>
          </p:cNvPr>
          <p:cNvCxnSpPr>
            <a:cxnSpLocks/>
          </p:cNvCxnSpPr>
          <p:nvPr/>
        </p:nvCxnSpPr>
        <p:spPr>
          <a:xfrm>
            <a:off x="479376" y="6237312"/>
            <a:ext cx="1123324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Grafik 27">
            <a:extLst>
              <a:ext uri="{FF2B5EF4-FFF2-40B4-BE49-F238E27FC236}">
                <a16:creationId xmlns:a16="http://schemas.microsoft.com/office/drawing/2014/main" id="{D9343F3A-11EF-F2A8-A88A-ACB82E0BE3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255" y="188640"/>
            <a:ext cx="6792625" cy="2014668"/>
          </a:xfrm>
          <a:prstGeom prst="rect">
            <a:avLst/>
          </a:prstGeom>
          <a:ln w="6350">
            <a:solidFill>
              <a:schemeClr val="tx1"/>
            </a:solidFill>
          </a:ln>
          <a:effectLst>
            <a:outerShdw blurRad="50800" dist="165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Grafik 29">
            <a:extLst>
              <a:ext uri="{FF2B5EF4-FFF2-40B4-BE49-F238E27FC236}">
                <a16:creationId xmlns:a16="http://schemas.microsoft.com/office/drawing/2014/main" id="{45562476-6027-AC21-AEF8-D07F0F4E2A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4249" y="354357"/>
            <a:ext cx="4334480" cy="1276528"/>
          </a:xfrm>
          <a:prstGeom prst="rect">
            <a:avLst/>
          </a:prstGeom>
          <a:ln w="6350">
            <a:solidFill>
              <a:schemeClr val="tx1"/>
            </a:solidFill>
          </a:ln>
          <a:effectLst>
            <a:outerShdw blurRad="50800" dist="165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2" name="Grafik 31">
            <a:extLst>
              <a:ext uri="{FF2B5EF4-FFF2-40B4-BE49-F238E27FC236}">
                <a16:creationId xmlns:a16="http://schemas.microsoft.com/office/drawing/2014/main" id="{D941FD39-C61C-3F18-4850-5D3F27A0F7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0317" y="2395800"/>
            <a:ext cx="4858428" cy="1247949"/>
          </a:xfrm>
          <a:prstGeom prst="rect">
            <a:avLst/>
          </a:prstGeom>
          <a:ln w="6350">
            <a:solidFill>
              <a:schemeClr val="tx1"/>
            </a:solidFill>
          </a:ln>
          <a:effectLst>
            <a:outerShdw blurRad="50800" dist="165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4" name="Grafik 33">
            <a:extLst>
              <a:ext uri="{FF2B5EF4-FFF2-40B4-BE49-F238E27FC236}">
                <a16:creationId xmlns:a16="http://schemas.microsoft.com/office/drawing/2014/main" id="{272C1E65-CBF1-3A5C-02F0-E4810575C4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28048" y="2071053"/>
            <a:ext cx="4925112" cy="1257475"/>
          </a:xfrm>
          <a:prstGeom prst="rect">
            <a:avLst/>
          </a:prstGeom>
          <a:ln w="6350">
            <a:solidFill>
              <a:schemeClr val="tx1"/>
            </a:solidFill>
          </a:ln>
          <a:effectLst>
            <a:outerShdw blurRad="50800" dist="165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47E08391-5E59-8F9E-5121-78DB46B6B4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2091" y="4286380"/>
            <a:ext cx="6779880" cy="2217257"/>
          </a:xfrm>
          <a:prstGeom prst="rect">
            <a:avLst/>
          </a:prstGeom>
          <a:ln w="6350">
            <a:solidFill>
              <a:schemeClr val="tx1"/>
            </a:solidFill>
          </a:ln>
          <a:effectLst>
            <a:outerShdw blurRad="50800" dist="165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92CE5D43-F907-98DF-4062-9C21262FA66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80354" y="4020813"/>
            <a:ext cx="4658375" cy="1524213"/>
          </a:xfrm>
          <a:prstGeom prst="rect">
            <a:avLst/>
          </a:prstGeom>
          <a:ln w="6350">
            <a:solidFill>
              <a:schemeClr val="tx1"/>
            </a:solidFill>
          </a:ln>
          <a:effectLst>
            <a:outerShdw blurRad="50800" dist="165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876223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5D59766-C5FF-81A8-9F8E-925EE2FED6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BCF749B-E802-ED86-504C-F21EFE16F8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C9C701D-010A-FC00-DCE1-F2C114EF55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4F4BAC-8491-4498-B062-0B285331A2DE}" type="slidenum">
              <a:rPr lang="en-US" smtClean="0"/>
              <a:pPr>
                <a:defRPr/>
              </a:pPr>
              <a:t>21</a:t>
            </a:fld>
            <a:r>
              <a:rPr lang="en-US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39341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1">
            <a:extLst>
              <a:ext uri="{FF2B5EF4-FFF2-40B4-BE49-F238E27FC236}">
                <a16:creationId xmlns:a16="http://schemas.microsoft.com/office/drawing/2014/main" id="{184F4CC0-CC34-4D5F-83CF-4160DAE401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376" y="1683819"/>
            <a:ext cx="10585176" cy="3744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ts val="175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br>
              <a:rPr kumimoji="0" lang="de-DE" altLang="de-DE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rbel" panose="020B0503020204020204" pitchFamily="34" charset="0"/>
                <a:ea typeface="ＭＳ Ｐゴシック" panose="020B0600070205080204" pitchFamily="34" charset="-128"/>
                <a:cs typeface="+mn-cs"/>
              </a:rPr>
            </a:br>
            <a:r>
              <a:rPr kumimoji="0" lang="de-DE" altLang="de-DE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rbel" panose="020B0503020204020204" pitchFamily="34" charset="0"/>
                <a:ea typeface="ＭＳ Ｐゴシック" panose="020B0600070205080204" pitchFamily="34" charset="-128"/>
                <a:cs typeface="+mn-cs"/>
              </a:rPr>
              <a:t>Seminar: </a:t>
            </a:r>
            <a:br>
              <a:rPr kumimoji="0" lang="de-DE" altLang="de-DE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rbel" panose="020B0503020204020204" pitchFamily="34" charset="0"/>
                <a:ea typeface="ＭＳ Ｐゴシック" panose="020B0600070205080204" pitchFamily="34" charset="-128"/>
                <a:cs typeface="+mn-cs"/>
              </a:rPr>
            </a:br>
            <a:r>
              <a:rPr kumimoji="0" lang="de-DE" altLang="de-DE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rbel" panose="020B0503020204020204" pitchFamily="34" charset="0"/>
                <a:ea typeface="ＭＳ Ｐゴシック" panose="020B0600070205080204" pitchFamily="34" charset="-128"/>
                <a:cs typeface="+mn-cs"/>
              </a:rPr>
              <a:t>„Sozialisation“</a:t>
            </a:r>
            <a:br>
              <a:rPr kumimoji="0" lang="de-DE" altLang="de-DE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rbel" panose="020B0503020204020204" pitchFamily="34" charset="0"/>
                <a:ea typeface="ＭＳ Ｐゴシック" panose="020B0600070205080204" pitchFamily="34" charset="-128"/>
                <a:cs typeface="+mn-cs"/>
              </a:rPr>
            </a:br>
            <a:r>
              <a:rPr kumimoji="0" lang="de-DE" altLang="de-DE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rbel" panose="020B0503020204020204" pitchFamily="34" charset="0"/>
                <a:ea typeface="ＭＳ Ｐゴシック" panose="020B0600070205080204" pitchFamily="34" charset="-128"/>
                <a:cs typeface="+mn-cs"/>
              </a:rPr>
              <a:t>Eine theorievergleichende Einführung in das </a:t>
            </a:r>
            <a:br>
              <a:rPr kumimoji="0" lang="de-DE" altLang="de-DE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rbel" panose="020B0503020204020204" pitchFamily="34" charset="0"/>
                <a:ea typeface="ＭＳ Ｐゴシック" panose="020B0600070205080204" pitchFamily="34" charset="-128"/>
                <a:cs typeface="+mn-cs"/>
              </a:rPr>
            </a:br>
            <a:r>
              <a:rPr kumimoji="0" lang="de-DE" altLang="de-DE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rbel" panose="020B0503020204020204" pitchFamily="34" charset="0"/>
                <a:ea typeface="ＭＳ Ｐゴシック" panose="020B0600070205080204" pitchFamily="34" charset="-128"/>
                <a:cs typeface="+mn-cs"/>
              </a:rPr>
              <a:t>konfliktreiche Geschehen zwischen Subjekt </a:t>
            </a:r>
            <a:br>
              <a:rPr kumimoji="0" lang="de-DE" altLang="de-DE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rbel" panose="020B0503020204020204" pitchFamily="34" charset="0"/>
                <a:ea typeface="ＭＳ Ｐゴシック" panose="020B0600070205080204" pitchFamily="34" charset="-128"/>
                <a:cs typeface="+mn-cs"/>
              </a:rPr>
            </a:br>
            <a:r>
              <a:rPr kumimoji="0" lang="de-DE" altLang="de-DE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rbel" panose="020B0503020204020204" pitchFamily="34" charset="0"/>
                <a:ea typeface="ＭＳ Ｐゴシック" panose="020B0600070205080204" pitchFamily="34" charset="-128"/>
                <a:cs typeface="+mn-cs"/>
              </a:rPr>
              <a:t>und Gesellschaft</a:t>
            </a:r>
          </a:p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ts val="175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de-DE" altLang="de-DE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rbel" panose="020B0503020204020204" pitchFamily="34" charset="0"/>
                <a:ea typeface="ＭＳ Ｐゴシック" panose="020B0600070205080204" pitchFamily="34" charset="-128"/>
                <a:cs typeface="+mn-cs"/>
              </a:rPr>
              <a:t>SoSe</a:t>
            </a:r>
            <a:r>
              <a:rPr kumimoji="0" lang="de-DE" altLang="de-DE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rbel" panose="020B0503020204020204" pitchFamily="34" charset="0"/>
                <a:ea typeface="ＭＳ Ｐゴシック" panose="020B0600070205080204" pitchFamily="34" charset="-128"/>
                <a:cs typeface="+mn-cs"/>
              </a:rPr>
              <a:t> 2024</a:t>
            </a:r>
          </a:p>
        </p:txBody>
      </p:sp>
      <p:cxnSp>
        <p:nvCxnSpPr>
          <p:cNvPr id="3" name="Gerader Verbinder 2">
            <a:extLst>
              <a:ext uri="{FF2B5EF4-FFF2-40B4-BE49-F238E27FC236}">
                <a16:creationId xmlns:a16="http://schemas.microsoft.com/office/drawing/2014/main" id="{5AEB1ECE-3484-4704-BB07-0DE402F3056E}"/>
              </a:ext>
            </a:extLst>
          </p:cNvPr>
          <p:cNvCxnSpPr>
            <a:cxnSpLocks/>
          </p:cNvCxnSpPr>
          <p:nvPr/>
        </p:nvCxnSpPr>
        <p:spPr>
          <a:xfrm>
            <a:off x="479376" y="6237312"/>
            <a:ext cx="1123324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8112224" y="630548"/>
            <a:ext cx="4896544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PD Dr. Sebastian Winter</a:t>
            </a:r>
            <a:endParaRPr kumimoji="0" lang="de-DE" altLang="zh-CN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ＭＳ Ｐゴシック" panose="020B0600070205080204" pitchFamily="34" charset="-128"/>
                <a:cs typeface="+mn-cs"/>
              </a:rPr>
              <a:t>s.winter@ish.uni-hannover.de </a:t>
            </a:r>
            <a:br>
              <a:rPr kumimoji="0" lang="de-DE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ＭＳ Ｐゴシック" panose="020B0600070205080204" pitchFamily="34" charset="-128"/>
                <a:cs typeface="+mn-cs"/>
              </a:rPr>
            </a:br>
            <a:r>
              <a:rPr kumimoji="0" lang="de-DE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ＭＳ Ｐゴシック" panose="020B0600070205080204" pitchFamily="34" charset="-128"/>
                <a:cs typeface="+mn-cs"/>
              </a:rPr>
              <a:t>www.sebastianwinter.info</a:t>
            </a:r>
          </a:p>
        </p:txBody>
      </p:sp>
      <p:pic>
        <p:nvPicPr>
          <p:cNvPr id="10" name="Grafik 9" descr="Ein Bild, das Grafiken, Grafikdesign, Design, Kunst enthält.&#10;&#10;Automatisch generierte Beschreibung">
            <a:extLst>
              <a:ext uri="{FF2B5EF4-FFF2-40B4-BE49-F238E27FC236}">
                <a16:creationId xmlns:a16="http://schemas.microsoft.com/office/drawing/2014/main" id="{90D56215-3B74-48A4-F1ED-F9C1DF3829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8" y="548680"/>
            <a:ext cx="2736304" cy="1135139"/>
          </a:xfrm>
          <a:prstGeom prst="rect">
            <a:avLst/>
          </a:prstGeom>
        </p:spPr>
      </p:pic>
      <p:pic>
        <p:nvPicPr>
          <p:cNvPr id="12" name="Grafik 11" descr="Ein Bild, das Text, Entwurf, Zeichnung, Cartoon enthält.&#10;&#10;Automatisch generierte Beschreibung">
            <a:extLst>
              <a:ext uri="{FF2B5EF4-FFF2-40B4-BE49-F238E27FC236}">
                <a16:creationId xmlns:a16="http://schemas.microsoft.com/office/drawing/2014/main" id="{807DD5B2-7E74-F271-9353-B246A25D8A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6320" y="2564904"/>
            <a:ext cx="2808280" cy="3902339"/>
          </a:xfrm>
          <a:prstGeom prst="rect">
            <a:avLst/>
          </a:prstGeom>
          <a:effectLst>
            <a:outerShdw blurRad="50800" dist="165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93787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B84DBA3-DE6C-457B-A25C-C1AA6B8FE8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392" y="908720"/>
            <a:ext cx="10515600" cy="4392483"/>
          </a:xfrm>
        </p:spPr>
        <p:txBody>
          <a:bodyPr/>
          <a:lstStyle/>
          <a:p>
            <a:pPr marL="0" indent="0">
              <a:lnSpc>
                <a:spcPct val="120000"/>
              </a:lnSpc>
              <a:buNone/>
            </a:pPr>
            <a:endParaRPr lang="de-DE" sz="2400" b="1" dirty="0">
              <a:solidFill>
                <a:srgbClr val="002060"/>
              </a:solidFill>
              <a:sym typeface="Wingdings" panose="05000000000000000000" pitchFamily="2" charset="2"/>
            </a:endParaRPr>
          </a:p>
          <a:p>
            <a:pPr marL="0" indent="0">
              <a:lnSpc>
                <a:spcPct val="120000"/>
              </a:lnSpc>
              <a:buNone/>
            </a:pPr>
            <a:endParaRPr lang="de-DE" sz="2400" b="1" dirty="0">
              <a:solidFill>
                <a:srgbClr val="002060"/>
              </a:solidFill>
              <a:sym typeface="Wingdings" panose="05000000000000000000" pitchFamily="2" charset="2"/>
            </a:endParaRPr>
          </a:p>
          <a:p>
            <a:pPr marL="0" indent="0">
              <a:lnSpc>
                <a:spcPct val="120000"/>
              </a:lnSpc>
              <a:buNone/>
            </a:pPr>
            <a:endParaRPr lang="de-DE" sz="2000" b="1" dirty="0">
              <a:solidFill>
                <a:srgbClr val="002060"/>
              </a:solidFill>
              <a:sym typeface="Wingdings" panose="05000000000000000000" pitchFamily="2" charset="2"/>
            </a:endParaRPr>
          </a:p>
        </p:txBody>
      </p:sp>
      <p:cxnSp>
        <p:nvCxnSpPr>
          <p:cNvPr id="5" name="Gerader Verbinder 4">
            <a:extLst>
              <a:ext uri="{FF2B5EF4-FFF2-40B4-BE49-F238E27FC236}">
                <a16:creationId xmlns:a16="http://schemas.microsoft.com/office/drawing/2014/main" id="{6191D6EA-45DF-44DC-845D-777C4970C94D}"/>
              </a:ext>
            </a:extLst>
          </p:cNvPr>
          <p:cNvCxnSpPr>
            <a:cxnSpLocks/>
          </p:cNvCxnSpPr>
          <p:nvPr/>
        </p:nvCxnSpPr>
        <p:spPr>
          <a:xfrm>
            <a:off x="479376" y="6237312"/>
            <a:ext cx="1123324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fik 7" descr="Red Pill Or Blue Pill | Great PowerPoint ClipArt for Presentations -  PresenterMedia.com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328" y="4221088"/>
            <a:ext cx="2577465" cy="1722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995C6519-4CD3-D858-7DBF-3BD735FD75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67964"/>
            <a:ext cx="12192000" cy="6322072"/>
          </a:xfrm>
          <a:prstGeom prst="rect">
            <a:avLst/>
          </a:prstGeom>
        </p:spPr>
      </p:pic>
      <p:sp>
        <p:nvSpPr>
          <p:cNvPr id="2" name="Pfeil: nach unten 1">
            <a:extLst>
              <a:ext uri="{FF2B5EF4-FFF2-40B4-BE49-F238E27FC236}">
                <a16:creationId xmlns:a16="http://schemas.microsoft.com/office/drawing/2014/main" id="{9D218B5D-521C-2FE0-1C1C-0E2015ED9A56}"/>
              </a:ext>
            </a:extLst>
          </p:cNvPr>
          <p:cNvSpPr/>
          <p:nvPr/>
        </p:nvSpPr>
        <p:spPr>
          <a:xfrm rot="2831214">
            <a:off x="2017972" y="873869"/>
            <a:ext cx="722724" cy="1565630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044632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B84DBA3-DE6C-457B-A25C-C1AA6B8FE8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392" y="908720"/>
            <a:ext cx="10515600" cy="4392483"/>
          </a:xfrm>
        </p:spPr>
        <p:txBody>
          <a:bodyPr/>
          <a:lstStyle/>
          <a:p>
            <a:pPr marL="0" indent="0">
              <a:lnSpc>
                <a:spcPct val="120000"/>
              </a:lnSpc>
              <a:buNone/>
            </a:pPr>
            <a:endParaRPr lang="de-DE" sz="2400" b="1" dirty="0">
              <a:solidFill>
                <a:srgbClr val="002060"/>
              </a:solidFill>
              <a:sym typeface="Wingdings" panose="05000000000000000000" pitchFamily="2" charset="2"/>
            </a:endParaRPr>
          </a:p>
          <a:p>
            <a:pPr marL="0" indent="0">
              <a:lnSpc>
                <a:spcPct val="120000"/>
              </a:lnSpc>
              <a:buNone/>
            </a:pPr>
            <a:endParaRPr lang="de-DE" sz="2400" b="1" dirty="0">
              <a:solidFill>
                <a:srgbClr val="002060"/>
              </a:solidFill>
              <a:sym typeface="Wingdings" panose="05000000000000000000" pitchFamily="2" charset="2"/>
            </a:endParaRPr>
          </a:p>
          <a:p>
            <a:pPr marL="0" indent="0">
              <a:lnSpc>
                <a:spcPct val="120000"/>
              </a:lnSpc>
              <a:buNone/>
            </a:pPr>
            <a:endParaRPr lang="de-DE" sz="2000" b="1" dirty="0">
              <a:solidFill>
                <a:srgbClr val="002060"/>
              </a:solidFill>
              <a:sym typeface="Wingdings" panose="05000000000000000000" pitchFamily="2" charset="2"/>
            </a:endParaRP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E4CAFB4E-79AD-5A88-407B-D0F356C23FD2}"/>
              </a:ext>
            </a:extLst>
          </p:cNvPr>
          <p:cNvSpPr/>
          <p:nvPr/>
        </p:nvSpPr>
        <p:spPr>
          <a:xfrm>
            <a:off x="623392" y="647110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rbel" panose="020B0503020204020204" pitchFamily="34" charset="0"/>
                <a:ea typeface="ＭＳ Ｐゴシック" panose="020B0600070205080204" pitchFamily="34" charset="-128"/>
                <a:cs typeface="+mn-cs"/>
              </a:rPr>
              <a:t>Was ist „Psychoanalyse“?</a:t>
            </a:r>
          </a:p>
        </p:txBody>
      </p:sp>
      <p:pic>
        <p:nvPicPr>
          <p:cNvPr id="4" name="Grafik 3" descr="Ein Bild, das Menschliches Gesicht, Person, Kleidung, Porträt enthält.&#10;&#10;Automatisch generierte Beschreibung">
            <a:extLst>
              <a:ext uri="{FF2B5EF4-FFF2-40B4-BE49-F238E27FC236}">
                <a16:creationId xmlns:a16="http://schemas.microsoft.com/office/drawing/2014/main" id="{697B0025-4422-EC28-551B-7D20636A16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35063" y="836712"/>
            <a:ext cx="2118184" cy="2876550"/>
          </a:xfrm>
          <a:prstGeom prst="rect">
            <a:avLst/>
          </a:prstGeom>
          <a:ln w="6350">
            <a:solidFill>
              <a:schemeClr val="tx1"/>
            </a:solidFill>
          </a:ln>
          <a:effectLst>
            <a:outerShdw blurRad="50800" dist="165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ECF4B629-4A61-3638-72D3-0027C592B6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0376" y="4384958"/>
            <a:ext cx="2618842" cy="1564322"/>
          </a:xfrm>
          <a:prstGeom prst="rect">
            <a:avLst/>
          </a:prstGeom>
          <a:ln w="6350">
            <a:solidFill>
              <a:schemeClr val="tx1"/>
            </a:solidFill>
          </a:ln>
          <a:effectLst>
            <a:outerShdw blurRad="50800" dist="165100" dir="2700000" algn="tl" rotWithShape="0">
              <a:prstClr val="black">
                <a:alpha val="40000"/>
              </a:prstClr>
            </a:outerShdw>
          </a:effectLst>
        </p:spPr>
      </p:pic>
    </p:spTree>
    <p:controls>
      <mc:AlternateContent xmlns:mc="http://schemas.openxmlformats.org/markup-compatibility/2006">
        <mc:Choice xmlns:v="urn:schemas-microsoft-com:vml" Requires="v">
          <p:control name="TextBox1" r:id="rId1" imgW="8999280" imgH="5242680"/>
        </mc:Choice>
        <mc:Fallback>
          <p:control name="TextBox1" r:id="rId1" imgW="8999280" imgH="5242680">
            <p:pic>
              <p:nvPicPr>
                <p:cNvPr id="15" name="TextBox1">
                  <a:extLst>
                    <a:ext uri="{FF2B5EF4-FFF2-40B4-BE49-F238E27FC236}">
                      <a16:creationId xmlns:a16="http://schemas.microsoft.com/office/drawing/2014/main" id="{5D9CE8DB-70BF-1CF2-6AD9-F57DB5D85F01}"/>
                    </a:ext>
                  </a:extLst>
                </p:cNvPr>
                <p:cNvPicPr preferRelativeResize="0">
                  <a:picLocks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335360" y="1340769"/>
                  <a:ext cx="9001000" cy="5246310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1779221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B84DBA3-DE6C-457B-A25C-C1AA6B8FE8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392" y="908720"/>
            <a:ext cx="10515600" cy="4392483"/>
          </a:xfrm>
        </p:spPr>
        <p:txBody>
          <a:bodyPr/>
          <a:lstStyle/>
          <a:p>
            <a:pPr marL="0" indent="0">
              <a:lnSpc>
                <a:spcPct val="120000"/>
              </a:lnSpc>
              <a:buNone/>
            </a:pPr>
            <a:endParaRPr lang="de-DE" sz="2400" b="1" dirty="0">
              <a:solidFill>
                <a:srgbClr val="002060"/>
              </a:solidFill>
              <a:sym typeface="Wingdings" panose="05000000000000000000" pitchFamily="2" charset="2"/>
            </a:endParaRPr>
          </a:p>
          <a:p>
            <a:pPr marL="0" indent="0">
              <a:lnSpc>
                <a:spcPct val="120000"/>
              </a:lnSpc>
              <a:buNone/>
            </a:pPr>
            <a:endParaRPr lang="de-DE" sz="2400" b="1" dirty="0">
              <a:solidFill>
                <a:srgbClr val="002060"/>
              </a:solidFill>
              <a:sym typeface="Wingdings" panose="05000000000000000000" pitchFamily="2" charset="2"/>
            </a:endParaRPr>
          </a:p>
          <a:p>
            <a:pPr marL="0" indent="0">
              <a:lnSpc>
                <a:spcPct val="120000"/>
              </a:lnSpc>
              <a:buNone/>
            </a:pPr>
            <a:endParaRPr lang="de-DE" sz="2000" b="1" dirty="0">
              <a:solidFill>
                <a:srgbClr val="002060"/>
              </a:solidFill>
              <a:sym typeface="Wingdings" panose="05000000000000000000" pitchFamily="2" charset="2"/>
            </a:endParaRPr>
          </a:p>
        </p:txBody>
      </p:sp>
      <p:cxnSp>
        <p:nvCxnSpPr>
          <p:cNvPr id="5" name="Gerader Verbinder 4">
            <a:extLst>
              <a:ext uri="{FF2B5EF4-FFF2-40B4-BE49-F238E27FC236}">
                <a16:creationId xmlns:a16="http://schemas.microsoft.com/office/drawing/2014/main" id="{6191D6EA-45DF-44DC-845D-777C4970C94D}"/>
              </a:ext>
            </a:extLst>
          </p:cNvPr>
          <p:cNvCxnSpPr>
            <a:cxnSpLocks/>
          </p:cNvCxnSpPr>
          <p:nvPr/>
        </p:nvCxnSpPr>
        <p:spPr>
          <a:xfrm>
            <a:off x="479376" y="6237312"/>
            <a:ext cx="1123324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hteck 5">
            <a:extLst>
              <a:ext uri="{FF2B5EF4-FFF2-40B4-BE49-F238E27FC236}">
                <a16:creationId xmlns:a16="http://schemas.microsoft.com/office/drawing/2014/main" id="{E4CAFB4E-79AD-5A88-407B-D0F356C23FD2}"/>
              </a:ext>
            </a:extLst>
          </p:cNvPr>
          <p:cNvSpPr/>
          <p:nvPr/>
        </p:nvSpPr>
        <p:spPr>
          <a:xfrm>
            <a:off x="623392" y="647110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rbel" panose="020B0503020204020204" pitchFamily="34" charset="0"/>
                <a:ea typeface="ＭＳ Ｐゴシック" panose="020B0600070205080204" pitchFamily="34" charset="-128"/>
                <a:cs typeface="+mn-cs"/>
              </a:rPr>
              <a:t>Was ist „Psychoanalyse“?</a:t>
            </a:r>
          </a:p>
        </p:txBody>
      </p:sp>
      <p:pic>
        <p:nvPicPr>
          <p:cNvPr id="7" name="Grafik 6" descr="Ein Bild, das Text, Schrift, Screenshot, orange enthält.&#10;&#10;Automatisch generierte Beschreibung">
            <a:extLst>
              <a:ext uri="{FF2B5EF4-FFF2-40B4-BE49-F238E27FC236}">
                <a16:creationId xmlns:a16="http://schemas.microsoft.com/office/drawing/2014/main" id="{42EA023F-DC3B-8BA1-2F3F-A889C9CD5A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235" y="1357147"/>
            <a:ext cx="2427515" cy="1331218"/>
          </a:xfrm>
          <a:prstGeom prst="rect">
            <a:avLst/>
          </a:prstGeom>
          <a:ln w="6350">
            <a:solidFill>
              <a:schemeClr val="tx1"/>
            </a:solidFill>
          </a:ln>
          <a:effectLst>
            <a:outerShdw blurRad="50800" dist="165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793115AE-815B-5034-66BE-6D59EBA2D8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671" y="3481363"/>
            <a:ext cx="3912096" cy="2843157"/>
          </a:xfrm>
          <a:prstGeom prst="rect">
            <a:avLst/>
          </a:prstGeom>
          <a:ln w="6350">
            <a:solidFill>
              <a:schemeClr val="tx1"/>
            </a:solidFill>
          </a:ln>
          <a:effectLst>
            <a:outerShdw blurRad="50800" dist="165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Grafik 10" descr="Ein Bild, das Animierter Cartoon, Darstellung, Cartoon, Humor enthält.&#10;&#10;Automatisch generierte Beschreibung">
            <a:extLst>
              <a:ext uri="{FF2B5EF4-FFF2-40B4-BE49-F238E27FC236}">
                <a16:creationId xmlns:a16="http://schemas.microsoft.com/office/drawing/2014/main" id="{6FA8650E-5002-59F0-3488-8539E7360F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4786" y="288038"/>
            <a:ext cx="2126673" cy="2400326"/>
          </a:xfrm>
          <a:prstGeom prst="rect">
            <a:avLst/>
          </a:prstGeom>
          <a:ln w="6350">
            <a:solidFill>
              <a:schemeClr val="tx1"/>
            </a:solidFill>
          </a:ln>
          <a:effectLst>
            <a:outerShdw blurRad="50800" dist="165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Grafik 12" descr="Ein Bild, das Text, Screenshot, Cartoon, Grafikdesign enthält.&#10;&#10;Automatisch generierte Beschreibung">
            <a:extLst>
              <a:ext uri="{FF2B5EF4-FFF2-40B4-BE49-F238E27FC236}">
                <a16:creationId xmlns:a16="http://schemas.microsoft.com/office/drawing/2014/main" id="{35BA1D1C-C1A4-A3EE-C41E-6A157C29812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4512" y="217317"/>
            <a:ext cx="4017792" cy="3264046"/>
          </a:xfrm>
          <a:prstGeom prst="rect">
            <a:avLst/>
          </a:prstGeom>
          <a:ln w="6350">
            <a:solidFill>
              <a:schemeClr val="tx1"/>
            </a:solidFill>
          </a:ln>
          <a:effectLst>
            <a:outerShdw blurRad="50800" dist="165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Grafik 15" descr="Ein Bild, das Farbigkeit, Grafiken, Screenshot, lila enthält.&#10;&#10;Automatisch generierte Beschreibung">
            <a:extLst>
              <a:ext uri="{FF2B5EF4-FFF2-40B4-BE49-F238E27FC236}">
                <a16:creationId xmlns:a16="http://schemas.microsoft.com/office/drawing/2014/main" id="{4E195A2F-A444-CC5C-8592-79913A33FF6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3100" y="1876236"/>
            <a:ext cx="3308804" cy="1420217"/>
          </a:xfrm>
          <a:prstGeom prst="rect">
            <a:avLst/>
          </a:prstGeom>
        </p:spPr>
      </p:pic>
      <p:pic>
        <p:nvPicPr>
          <p:cNvPr id="18" name="Grafik 17" descr="Ein Bild, das Text, Cartoon, Menschliches Gesicht, Entwurf enthält.&#10;&#10;Automatisch generierte Beschreibung">
            <a:extLst>
              <a:ext uri="{FF2B5EF4-FFF2-40B4-BE49-F238E27FC236}">
                <a16:creationId xmlns:a16="http://schemas.microsoft.com/office/drawing/2014/main" id="{CCFB49BD-F5FF-9D8F-0D8C-52F56E6CDA3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1904" y="3260504"/>
            <a:ext cx="2038722" cy="3211841"/>
          </a:xfrm>
          <a:prstGeom prst="rect">
            <a:avLst/>
          </a:prstGeom>
          <a:ln w="6350">
            <a:solidFill>
              <a:schemeClr val="tx1"/>
            </a:solidFill>
          </a:ln>
          <a:effectLst>
            <a:outerShdw blurRad="50800" dist="165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Grafik 19" descr="Ein Bild, das Text, Diagramm, Schrift, Reihe enthält.&#10;&#10;Automatisch generierte Beschreibung">
            <a:extLst>
              <a:ext uri="{FF2B5EF4-FFF2-40B4-BE49-F238E27FC236}">
                <a16:creationId xmlns:a16="http://schemas.microsoft.com/office/drawing/2014/main" id="{C54EB657-E2D6-A098-851D-343417BA611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6665" y="3296453"/>
            <a:ext cx="3522372" cy="3212975"/>
          </a:xfrm>
          <a:prstGeom prst="rect">
            <a:avLst/>
          </a:prstGeom>
          <a:ln w="6350">
            <a:solidFill>
              <a:schemeClr val="tx1"/>
            </a:solidFill>
          </a:ln>
          <a:effectLst>
            <a:outerShdw blurRad="50800" dist="165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339970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nhaltsplatzhalter 5" descr="Ein Bild, das Text, Poster, Buch, Flyer enthält.&#10;&#10;Automatisch generierte Beschreibung">
            <a:extLst>
              <a:ext uri="{FF2B5EF4-FFF2-40B4-BE49-F238E27FC236}">
                <a16:creationId xmlns:a16="http://schemas.microsoft.com/office/drawing/2014/main" id="{1E1107AB-5072-8E0D-AFC9-00232667F4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034902"/>
            <a:ext cx="2540579" cy="3937897"/>
          </a:xfrm>
          <a:prstGeom prst="rect">
            <a:avLst/>
          </a:prstGeom>
          <a:ln w="6350">
            <a:solidFill>
              <a:schemeClr val="tx1"/>
            </a:solidFill>
          </a:ln>
          <a:effectLst>
            <a:outerShdw blurRad="50800" dist="165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1321F09-F57A-E578-35D0-8F29A7D9B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4F4BAC-8491-4498-B062-0B285331A2DE}" type="slidenum">
              <a:rPr lang="en-US" smtClean="0"/>
              <a:pPr>
                <a:defRPr/>
              </a:pPr>
              <a:t>26</a:t>
            </a:fld>
            <a:r>
              <a:rPr lang="en-US"/>
              <a:t> </a:t>
            </a:r>
            <a:endParaRPr lang="en-US" dirty="0"/>
          </a:p>
        </p:txBody>
      </p:sp>
      <p:cxnSp>
        <p:nvCxnSpPr>
          <p:cNvPr id="7" name="Gerader Verbinder 6">
            <a:extLst>
              <a:ext uri="{FF2B5EF4-FFF2-40B4-BE49-F238E27FC236}">
                <a16:creationId xmlns:a16="http://schemas.microsoft.com/office/drawing/2014/main" id="{DA3FC920-1F5D-96D5-B2A1-E23F039C38E7}"/>
              </a:ext>
            </a:extLst>
          </p:cNvPr>
          <p:cNvCxnSpPr>
            <a:cxnSpLocks/>
          </p:cNvCxnSpPr>
          <p:nvPr/>
        </p:nvCxnSpPr>
        <p:spPr>
          <a:xfrm>
            <a:off x="479376" y="6237312"/>
            <a:ext cx="1123324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feld 7">
            <a:extLst>
              <a:ext uri="{FF2B5EF4-FFF2-40B4-BE49-F238E27FC236}">
                <a16:creationId xmlns:a16="http://schemas.microsoft.com/office/drawing/2014/main" id="{8EBD8BD3-AF6E-5E4D-4640-4460C53F1FB7}"/>
              </a:ext>
            </a:extLst>
          </p:cNvPr>
          <p:cNvSpPr txBox="1"/>
          <p:nvPr/>
        </p:nvSpPr>
        <p:spPr>
          <a:xfrm>
            <a:off x="4136449" y="1045502"/>
            <a:ext cx="777194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b="1" dirty="0">
                <a:solidFill>
                  <a:srgbClr val="002060"/>
                </a:solidFill>
                <a:latin typeface="Corbel" panose="020B0503020204020204" pitchFamily="34" charset="0"/>
              </a:rPr>
              <a:t>Melanie Babenhauserheide</a:t>
            </a:r>
          </a:p>
          <a:p>
            <a:r>
              <a:rPr lang="de-DE" sz="1800" b="1" dirty="0">
                <a:solidFill>
                  <a:srgbClr val="002060"/>
                </a:solidFill>
                <a:latin typeface="Corbel" panose="020B0503020204020204" pitchFamily="34" charset="0"/>
              </a:rPr>
              <a:t>Universität Bielefeld</a:t>
            </a:r>
          </a:p>
          <a:p>
            <a:r>
              <a:rPr lang="de-DE" sz="1800" b="1" dirty="0">
                <a:solidFill>
                  <a:srgbClr val="002060"/>
                </a:solidFill>
                <a:latin typeface="Corbel" panose="020B0503020204020204" pitchFamily="34" charset="0"/>
              </a:rPr>
              <a:t>Fakultät für Erziehungswissenschaft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8C85985B-66B6-6D70-2756-D4CF69CAAC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3792" y="2327735"/>
            <a:ext cx="4088758" cy="3309660"/>
          </a:xfrm>
          <a:prstGeom prst="rect">
            <a:avLst/>
          </a:prstGeom>
          <a:ln w="6350">
            <a:solidFill>
              <a:schemeClr val="tx1"/>
            </a:solidFill>
          </a:ln>
          <a:effectLst>
            <a:outerShdw blurRad="50800" dist="165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3104D335-49AF-6FA7-3BA6-ABEEE675BA91}"/>
              </a:ext>
            </a:extLst>
          </p:cNvPr>
          <p:cNvSpPr txBox="1"/>
          <p:nvPr/>
        </p:nvSpPr>
        <p:spPr>
          <a:xfrm>
            <a:off x="4151784" y="5721909"/>
            <a:ext cx="7771946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800" b="1" dirty="0">
                <a:solidFill>
                  <a:srgbClr val="002060"/>
                </a:solidFill>
                <a:latin typeface="Corbel" panose="020B0503020204020204" pitchFamily="34" charset="0"/>
              </a:rPr>
              <a:t>https://www.uni-bielefeld.de/fakultaeten/erziehungswissenschaft/personen/babenhauserheide/</a:t>
            </a:r>
            <a:endParaRPr lang="de-DE" sz="600" b="1" dirty="0">
              <a:solidFill>
                <a:srgbClr val="002060"/>
              </a:solidFill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2990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Gerader Verbinder 4">
            <a:extLst>
              <a:ext uri="{FF2B5EF4-FFF2-40B4-BE49-F238E27FC236}">
                <a16:creationId xmlns:a16="http://schemas.microsoft.com/office/drawing/2014/main" id="{6191D6EA-45DF-44DC-845D-777C4970C94D}"/>
              </a:ext>
            </a:extLst>
          </p:cNvPr>
          <p:cNvCxnSpPr>
            <a:cxnSpLocks/>
          </p:cNvCxnSpPr>
          <p:nvPr/>
        </p:nvCxnSpPr>
        <p:spPr>
          <a:xfrm>
            <a:off x="479376" y="6237312"/>
            <a:ext cx="1123324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feld 9">
            <a:extLst>
              <a:ext uri="{FF2B5EF4-FFF2-40B4-BE49-F238E27FC236}">
                <a16:creationId xmlns:a16="http://schemas.microsoft.com/office/drawing/2014/main" id="{1778C208-2A77-CE6C-EE6B-5E76A6ED194C}"/>
              </a:ext>
            </a:extLst>
          </p:cNvPr>
          <p:cNvSpPr txBox="1"/>
          <p:nvPr/>
        </p:nvSpPr>
        <p:spPr>
          <a:xfrm>
            <a:off x="551384" y="4963064"/>
            <a:ext cx="60932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rbel" panose="020B0503020204020204" pitchFamily="34" charset="0"/>
                <a:ea typeface="ＭＳ Ｐゴシック" panose="020B0600070205080204" pitchFamily="34" charset="-128"/>
                <a:cs typeface="+mn-cs"/>
              </a:rPr>
              <a:t>	(S. 1f.)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1628A459-EDFB-A873-644B-6AD6DE846A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6817" y="969956"/>
            <a:ext cx="9840416" cy="3849744"/>
          </a:xfrm>
          <a:prstGeom prst="rect">
            <a:avLst/>
          </a:prstGeom>
          <a:ln w="6350">
            <a:solidFill>
              <a:schemeClr val="tx1"/>
            </a:solidFill>
          </a:ln>
          <a:effectLst>
            <a:outerShdw blurRad="50800" dist="165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Grafik 5" descr="Marke 1 mit einfarbiger Füllung">
            <a:extLst>
              <a:ext uri="{FF2B5EF4-FFF2-40B4-BE49-F238E27FC236}">
                <a16:creationId xmlns:a16="http://schemas.microsoft.com/office/drawing/2014/main" id="{AF4079A5-DAE3-8819-291A-5892D3EFD0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663952" y="1309580"/>
            <a:ext cx="432048" cy="432048"/>
          </a:xfrm>
          <a:prstGeom prst="rect">
            <a:avLst/>
          </a:prstGeom>
        </p:spPr>
      </p:pic>
      <p:pic>
        <p:nvPicPr>
          <p:cNvPr id="11" name="Grafik 10" descr="Abzeichen mit einfarbiger Füllung">
            <a:extLst>
              <a:ext uri="{FF2B5EF4-FFF2-40B4-BE49-F238E27FC236}">
                <a16:creationId xmlns:a16="http://schemas.microsoft.com/office/drawing/2014/main" id="{18F06DC4-9264-86A3-FD06-40CFB5DEC2D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287688" y="2858385"/>
            <a:ext cx="432048" cy="432048"/>
          </a:xfrm>
          <a:prstGeom prst="rect">
            <a:avLst/>
          </a:prstGeom>
        </p:spPr>
      </p:pic>
      <p:pic>
        <p:nvPicPr>
          <p:cNvPr id="22" name="Grafik 21" descr="Marke 3 mit einfarbiger Füllung">
            <a:extLst>
              <a:ext uri="{FF2B5EF4-FFF2-40B4-BE49-F238E27FC236}">
                <a16:creationId xmlns:a16="http://schemas.microsoft.com/office/drawing/2014/main" id="{7BEE74EF-39A1-9D68-B32A-29F3F973CB0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162526" y="2883535"/>
            <a:ext cx="432049" cy="432049"/>
          </a:xfrm>
          <a:prstGeom prst="rect">
            <a:avLst/>
          </a:prstGeom>
        </p:spPr>
      </p:pic>
      <p:pic>
        <p:nvPicPr>
          <p:cNvPr id="24" name="Grafik 23" descr="Marke 4 mit einfarbiger Füllung">
            <a:extLst>
              <a:ext uri="{FF2B5EF4-FFF2-40B4-BE49-F238E27FC236}">
                <a16:creationId xmlns:a16="http://schemas.microsoft.com/office/drawing/2014/main" id="{F0ADEAF4-99B4-C184-C11D-215A1AB8722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48696" y="3429000"/>
            <a:ext cx="441051" cy="441051"/>
          </a:xfrm>
          <a:prstGeom prst="rect">
            <a:avLst/>
          </a:prstGeom>
        </p:spPr>
      </p:pic>
      <p:pic>
        <p:nvPicPr>
          <p:cNvPr id="26" name="Grafik 25" descr="Marke 5 mit einfarbiger Füllung">
            <a:extLst>
              <a:ext uri="{FF2B5EF4-FFF2-40B4-BE49-F238E27FC236}">
                <a16:creationId xmlns:a16="http://schemas.microsoft.com/office/drawing/2014/main" id="{7F89C929-C016-0281-B461-4A7EAB2F2A0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320136" y="3853910"/>
            <a:ext cx="419347" cy="419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0644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 descr="Ein Bild, das Menschliches Gesicht, Darstellung, Zeichnung, Text enthält.&#10;&#10;Automatisch generierte Beschreibung">
            <a:extLst>
              <a:ext uri="{FF2B5EF4-FFF2-40B4-BE49-F238E27FC236}">
                <a16:creationId xmlns:a16="http://schemas.microsoft.com/office/drawing/2014/main" id="{23A86174-C3A7-3F8A-7A1B-8EA4FA06AA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6904" y="116632"/>
            <a:ext cx="3192464" cy="3168352"/>
          </a:xfrm>
          <a:prstGeom prst="rect">
            <a:avLst/>
          </a:prstGeom>
          <a:ln w="6350">
            <a:solidFill>
              <a:schemeClr val="tx1"/>
            </a:solidFill>
          </a:ln>
          <a:effectLst>
            <a:outerShdw blurRad="50800" dist="165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5" name="Gerader Verbinder 4">
            <a:extLst>
              <a:ext uri="{FF2B5EF4-FFF2-40B4-BE49-F238E27FC236}">
                <a16:creationId xmlns:a16="http://schemas.microsoft.com/office/drawing/2014/main" id="{6191D6EA-45DF-44DC-845D-777C4970C94D}"/>
              </a:ext>
            </a:extLst>
          </p:cNvPr>
          <p:cNvCxnSpPr>
            <a:cxnSpLocks/>
          </p:cNvCxnSpPr>
          <p:nvPr/>
        </p:nvCxnSpPr>
        <p:spPr>
          <a:xfrm>
            <a:off x="479376" y="6237312"/>
            <a:ext cx="1123324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feld 9">
            <a:extLst>
              <a:ext uri="{FF2B5EF4-FFF2-40B4-BE49-F238E27FC236}">
                <a16:creationId xmlns:a16="http://schemas.microsoft.com/office/drawing/2014/main" id="{1778C208-2A77-CE6C-EE6B-5E76A6ED194C}"/>
              </a:ext>
            </a:extLst>
          </p:cNvPr>
          <p:cNvSpPr txBox="1"/>
          <p:nvPr/>
        </p:nvSpPr>
        <p:spPr>
          <a:xfrm>
            <a:off x="191344" y="5071965"/>
            <a:ext cx="60932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rbel" panose="020B0503020204020204" pitchFamily="34" charset="0"/>
                <a:ea typeface="ＭＳ Ｐゴシック" panose="020B0600070205080204" pitchFamily="34" charset="-128"/>
                <a:cs typeface="+mn-cs"/>
              </a:rPr>
              <a:t>	(S. </a:t>
            </a:r>
            <a:r>
              <a:rPr lang="de-DE" sz="1800" b="1" dirty="0">
                <a:solidFill>
                  <a:srgbClr val="002060"/>
                </a:solidFill>
                <a:latin typeface="Corbel" panose="020B0503020204020204" pitchFamily="34" charset="0"/>
              </a:rPr>
              <a:t>2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rbel" panose="020B0503020204020204" pitchFamily="34" charset="0"/>
                <a:ea typeface="ＭＳ Ｐゴシック" panose="020B0600070205080204" pitchFamily="34" charset="-128"/>
                <a:cs typeface="+mn-cs"/>
              </a:rPr>
              <a:t>)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A51CEAF6-8017-B505-006C-B08BFCFF63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336" y="1313794"/>
            <a:ext cx="9505056" cy="1266643"/>
          </a:xfrm>
          <a:prstGeom prst="rect">
            <a:avLst/>
          </a:prstGeom>
          <a:ln w="6350">
            <a:solidFill>
              <a:schemeClr val="tx1"/>
            </a:solidFill>
          </a:ln>
          <a:effectLst>
            <a:outerShdw blurRad="50800" dist="165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9BED4A8E-34EF-68F6-5F74-CA3C280214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5400" y="2978445"/>
            <a:ext cx="9433048" cy="2029504"/>
          </a:xfrm>
          <a:prstGeom prst="rect">
            <a:avLst/>
          </a:prstGeom>
          <a:ln w="6350">
            <a:solidFill>
              <a:schemeClr val="tx1"/>
            </a:solidFill>
          </a:ln>
          <a:effectLst>
            <a:outerShdw blurRad="50800" dist="165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4B7C5318-301A-3D69-AE9E-A971C14C91A0}"/>
              </a:ext>
            </a:extLst>
          </p:cNvPr>
          <p:cNvSpPr txBox="1"/>
          <p:nvPr/>
        </p:nvSpPr>
        <p:spPr>
          <a:xfrm>
            <a:off x="9048328" y="5382508"/>
            <a:ext cx="777194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b="1" dirty="0">
                <a:solidFill>
                  <a:srgbClr val="002060"/>
                </a:solidFill>
                <a:latin typeface="Corbel" panose="020B0503020204020204" pitchFamily="34" charset="0"/>
              </a:rPr>
              <a:t>Der Trieb</a:t>
            </a:r>
            <a:endParaRPr lang="de-DE" sz="1800" b="1" dirty="0">
              <a:solidFill>
                <a:srgbClr val="002060"/>
              </a:solidFill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34917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Gerader Verbinder 4">
            <a:extLst>
              <a:ext uri="{FF2B5EF4-FFF2-40B4-BE49-F238E27FC236}">
                <a16:creationId xmlns:a16="http://schemas.microsoft.com/office/drawing/2014/main" id="{6191D6EA-45DF-44DC-845D-777C4970C94D}"/>
              </a:ext>
            </a:extLst>
          </p:cNvPr>
          <p:cNvCxnSpPr>
            <a:cxnSpLocks/>
          </p:cNvCxnSpPr>
          <p:nvPr/>
        </p:nvCxnSpPr>
        <p:spPr>
          <a:xfrm>
            <a:off x="479376" y="6237312"/>
            <a:ext cx="1123324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feld 9">
            <a:extLst>
              <a:ext uri="{FF2B5EF4-FFF2-40B4-BE49-F238E27FC236}">
                <a16:creationId xmlns:a16="http://schemas.microsoft.com/office/drawing/2014/main" id="{1778C208-2A77-CE6C-EE6B-5E76A6ED194C}"/>
              </a:ext>
            </a:extLst>
          </p:cNvPr>
          <p:cNvSpPr txBox="1"/>
          <p:nvPr/>
        </p:nvSpPr>
        <p:spPr>
          <a:xfrm>
            <a:off x="335360" y="5013176"/>
            <a:ext cx="60932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rbel" panose="020B0503020204020204" pitchFamily="34" charset="0"/>
                <a:ea typeface="ＭＳ Ｐゴシック" panose="020B0600070205080204" pitchFamily="34" charset="-128"/>
                <a:cs typeface="+mn-cs"/>
              </a:rPr>
              <a:t>	(S. </a:t>
            </a:r>
            <a:r>
              <a:rPr lang="de-DE" sz="1800" b="1" dirty="0">
                <a:solidFill>
                  <a:srgbClr val="002060"/>
                </a:solidFill>
                <a:latin typeface="Corbel" panose="020B0503020204020204" pitchFamily="34" charset="0"/>
              </a:rPr>
              <a:t>2f.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rbel" panose="020B0503020204020204" pitchFamily="34" charset="0"/>
                <a:ea typeface="ＭＳ Ｐゴシック" panose="020B0600070205080204" pitchFamily="34" charset="-128"/>
                <a:cs typeface="+mn-cs"/>
              </a:rPr>
              <a:t>)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4B7C5318-301A-3D69-AE9E-A971C14C91A0}"/>
              </a:ext>
            </a:extLst>
          </p:cNvPr>
          <p:cNvSpPr txBox="1"/>
          <p:nvPr/>
        </p:nvSpPr>
        <p:spPr>
          <a:xfrm>
            <a:off x="8544272" y="5407825"/>
            <a:ext cx="237626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b="1" dirty="0">
                <a:solidFill>
                  <a:srgbClr val="002060"/>
                </a:solidFill>
                <a:latin typeface="Corbel" panose="020B0503020204020204" pitchFamily="34" charset="0"/>
              </a:rPr>
              <a:t>Triebschicksal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BB5B98B9-6A7E-AFCB-C84A-249B20033D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416" y="933729"/>
            <a:ext cx="9728528" cy="3882878"/>
          </a:xfrm>
          <a:prstGeom prst="rect">
            <a:avLst/>
          </a:prstGeom>
          <a:ln w="6350">
            <a:solidFill>
              <a:schemeClr val="tx1"/>
            </a:solidFill>
          </a:ln>
          <a:effectLst>
            <a:outerShdw blurRad="50800" dist="165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609112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B84DBA3-DE6C-457B-A25C-C1AA6B8FE8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392" y="908720"/>
            <a:ext cx="10515600" cy="4392483"/>
          </a:xfrm>
        </p:spPr>
        <p:txBody>
          <a:bodyPr/>
          <a:lstStyle/>
          <a:p>
            <a:pPr marL="0" indent="0">
              <a:lnSpc>
                <a:spcPct val="120000"/>
              </a:lnSpc>
              <a:buNone/>
            </a:pPr>
            <a:endParaRPr lang="de-DE" sz="2400" b="1" dirty="0">
              <a:solidFill>
                <a:srgbClr val="002060"/>
              </a:solidFill>
              <a:sym typeface="Wingdings" panose="05000000000000000000" pitchFamily="2" charset="2"/>
            </a:endParaRPr>
          </a:p>
          <a:p>
            <a:pPr marL="0" indent="0">
              <a:lnSpc>
                <a:spcPct val="120000"/>
              </a:lnSpc>
              <a:buNone/>
            </a:pPr>
            <a:endParaRPr lang="de-DE" sz="2400" b="1" dirty="0">
              <a:solidFill>
                <a:srgbClr val="002060"/>
              </a:solidFill>
              <a:sym typeface="Wingdings" panose="05000000000000000000" pitchFamily="2" charset="2"/>
            </a:endParaRPr>
          </a:p>
          <a:p>
            <a:pPr marL="0" indent="0">
              <a:lnSpc>
                <a:spcPct val="120000"/>
              </a:lnSpc>
              <a:buNone/>
            </a:pPr>
            <a:endParaRPr lang="de-DE" sz="2000" b="1" dirty="0">
              <a:solidFill>
                <a:srgbClr val="002060"/>
              </a:solidFill>
              <a:sym typeface="Wingdings" panose="05000000000000000000" pitchFamily="2" charset="2"/>
            </a:endParaRPr>
          </a:p>
        </p:txBody>
      </p:sp>
      <p:cxnSp>
        <p:nvCxnSpPr>
          <p:cNvPr id="5" name="Gerader Verbinder 4">
            <a:extLst>
              <a:ext uri="{FF2B5EF4-FFF2-40B4-BE49-F238E27FC236}">
                <a16:creationId xmlns:a16="http://schemas.microsoft.com/office/drawing/2014/main" id="{6191D6EA-45DF-44DC-845D-777C4970C94D}"/>
              </a:ext>
            </a:extLst>
          </p:cNvPr>
          <p:cNvCxnSpPr>
            <a:cxnSpLocks/>
          </p:cNvCxnSpPr>
          <p:nvPr/>
        </p:nvCxnSpPr>
        <p:spPr>
          <a:xfrm>
            <a:off x="479376" y="6237312"/>
            <a:ext cx="1123324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fik 7" descr="Red Pill Or Blue Pill | Great PowerPoint ClipArt for Presentations -  PresenterMedia.com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328" y="4221088"/>
            <a:ext cx="2577465" cy="1722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995C6519-4CD3-D858-7DBF-3BD735FD75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67964"/>
            <a:ext cx="12192000" cy="6322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42064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Gerader Verbinder 4">
            <a:extLst>
              <a:ext uri="{FF2B5EF4-FFF2-40B4-BE49-F238E27FC236}">
                <a16:creationId xmlns:a16="http://schemas.microsoft.com/office/drawing/2014/main" id="{6191D6EA-45DF-44DC-845D-777C4970C94D}"/>
              </a:ext>
            </a:extLst>
          </p:cNvPr>
          <p:cNvCxnSpPr>
            <a:cxnSpLocks/>
          </p:cNvCxnSpPr>
          <p:nvPr/>
        </p:nvCxnSpPr>
        <p:spPr>
          <a:xfrm>
            <a:off x="479376" y="6237312"/>
            <a:ext cx="1123324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feld 9">
            <a:extLst>
              <a:ext uri="{FF2B5EF4-FFF2-40B4-BE49-F238E27FC236}">
                <a16:creationId xmlns:a16="http://schemas.microsoft.com/office/drawing/2014/main" id="{1778C208-2A77-CE6C-EE6B-5E76A6ED194C}"/>
              </a:ext>
            </a:extLst>
          </p:cNvPr>
          <p:cNvSpPr txBox="1"/>
          <p:nvPr/>
        </p:nvSpPr>
        <p:spPr>
          <a:xfrm>
            <a:off x="335360" y="5013176"/>
            <a:ext cx="60932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rbel" panose="020B0503020204020204" pitchFamily="34" charset="0"/>
                <a:ea typeface="ＭＳ Ｐゴシック" panose="020B0600070205080204" pitchFamily="34" charset="-128"/>
                <a:cs typeface="+mn-cs"/>
              </a:rPr>
              <a:t>	(S. 3)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4B7C5318-301A-3D69-AE9E-A971C14C91A0}"/>
              </a:ext>
            </a:extLst>
          </p:cNvPr>
          <p:cNvSpPr txBox="1"/>
          <p:nvPr/>
        </p:nvSpPr>
        <p:spPr>
          <a:xfrm>
            <a:off x="8544272" y="5407825"/>
            <a:ext cx="237626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b="1" dirty="0">
                <a:solidFill>
                  <a:srgbClr val="002060"/>
                </a:solidFill>
                <a:latin typeface="Corbel" panose="020B0503020204020204" pitchFamily="34" charset="0"/>
              </a:rPr>
              <a:t>Triebschicksal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72CF0A1-9533-2716-A272-076327AD7A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416" y="851985"/>
            <a:ext cx="9583051" cy="3977280"/>
          </a:xfrm>
          <a:prstGeom prst="rect">
            <a:avLst/>
          </a:prstGeom>
          <a:ln w="6350">
            <a:solidFill>
              <a:schemeClr val="tx1"/>
            </a:solidFill>
          </a:ln>
          <a:effectLst>
            <a:outerShdw blurRad="50800" dist="165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121534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 descr="Ein Bild, das Text, Cartoon, Schrift, Comic enthält.&#10;&#10;Automatisch generierte Beschreibung">
            <a:extLst>
              <a:ext uri="{FF2B5EF4-FFF2-40B4-BE49-F238E27FC236}">
                <a16:creationId xmlns:a16="http://schemas.microsoft.com/office/drawing/2014/main" id="{C8C46D1B-CC05-5580-82CB-D0CF250E1A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8408" y="188640"/>
            <a:ext cx="2147853" cy="3672407"/>
          </a:xfrm>
          <a:prstGeom prst="rect">
            <a:avLst/>
          </a:prstGeom>
          <a:ln w="6350">
            <a:solidFill>
              <a:schemeClr val="tx1"/>
            </a:solidFill>
          </a:ln>
          <a:effectLst>
            <a:outerShdw blurRad="50800" dist="165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5" name="Gerader Verbinder 4">
            <a:extLst>
              <a:ext uri="{FF2B5EF4-FFF2-40B4-BE49-F238E27FC236}">
                <a16:creationId xmlns:a16="http://schemas.microsoft.com/office/drawing/2014/main" id="{6191D6EA-45DF-44DC-845D-777C4970C94D}"/>
              </a:ext>
            </a:extLst>
          </p:cNvPr>
          <p:cNvCxnSpPr>
            <a:cxnSpLocks/>
          </p:cNvCxnSpPr>
          <p:nvPr/>
        </p:nvCxnSpPr>
        <p:spPr>
          <a:xfrm>
            <a:off x="479376" y="6237312"/>
            <a:ext cx="1123324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feld 9">
            <a:extLst>
              <a:ext uri="{FF2B5EF4-FFF2-40B4-BE49-F238E27FC236}">
                <a16:creationId xmlns:a16="http://schemas.microsoft.com/office/drawing/2014/main" id="{1778C208-2A77-CE6C-EE6B-5E76A6ED194C}"/>
              </a:ext>
            </a:extLst>
          </p:cNvPr>
          <p:cNvSpPr txBox="1"/>
          <p:nvPr/>
        </p:nvSpPr>
        <p:spPr>
          <a:xfrm>
            <a:off x="-312712" y="5484058"/>
            <a:ext cx="60932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rbel" panose="020B0503020204020204" pitchFamily="34" charset="0"/>
                <a:ea typeface="ＭＳ Ｐゴシック" panose="020B0600070205080204" pitchFamily="34" charset="-128"/>
                <a:cs typeface="+mn-cs"/>
              </a:rPr>
              <a:t>	(S. 3, 5)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4B7C5318-301A-3D69-AE9E-A971C14C91A0}"/>
              </a:ext>
            </a:extLst>
          </p:cNvPr>
          <p:cNvSpPr txBox="1"/>
          <p:nvPr/>
        </p:nvSpPr>
        <p:spPr>
          <a:xfrm>
            <a:off x="6744072" y="5407825"/>
            <a:ext cx="417646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b="1" dirty="0">
                <a:solidFill>
                  <a:srgbClr val="002060"/>
                </a:solidFill>
                <a:latin typeface="Corbel" panose="020B0503020204020204" pitchFamily="34" charset="0"/>
              </a:rPr>
              <a:t>Ambivalenz und Widerspruch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70BDFDCF-E6A0-386C-D031-A8CA063FBD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344" y="1892174"/>
            <a:ext cx="9653864" cy="1536826"/>
          </a:xfrm>
          <a:prstGeom prst="rect">
            <a:avLst/>
          </a:prstGeom>
          <a:ln w="6350">
            <a:solidFill>
              <a:schemeClr val="tx1"/>
            </a:solidFill>
          </a:ln>
          <a:effectLst>
            <a:outerShdw blurRad="50800" dist="165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77AABDDB-9DBE-8893-3E8B-6407CC4002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344" y="3742018"/>
            <a:ext cx="9793089" cy="1660943"/>
          </a:xfrm>
          <a:prstGeom prst="rect">
            <a:avLst/>
          </a:prstGeom>
          <a:ln w="6350">
            <a:solidFill>
              <a:schemeClr val="tx1"/>
            </a:solidFill>
          </a:ln>
          <a:effectLst>
            <a:outerShdw blurRad="50800" dist="165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Grafik 14" descr="Ein Bild, das Animierter Cartoon, Darstellung, Cartoon, Humor enthält.&#10;&#10;Automatisch generierte Beschreibung">
            <a:extLst>
              <a:ext uri="{FF2B5EF4-FFF2-40B4-BE49-F238E27FC236}">
                <a16:creationId xmlns:a16="http://schemas.microsoft.com/office/drawing/2014/main" id="{A8CFED0C-AB3D-22BC-F439-940C675AD6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0216" y="191301"/>
            <a:ext cx="1470397" cy="1659602"/>
          </a:xfrm>
          <a:prstGeom prst="rect">
            <a:avLst/>
          </a:prstGeom>
          <a:ln w="6350">
            <a:solidFill>
              <a:schemeClr val="tx1"/>
            </a:solidFill>
          </a:ln>
          <a:effectLst>
            <a:outerShdw blurRad="50800" dist="165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1094715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Gerader Verbinder 4">
            <a:extLst>
              <a:ext uri="{FF2B5EF4-FFF2-40B4-BE49-F238E27FC236}">
                <a16:creationId xmlns:a16="http://schemas.microsoft.com/office/drawing/2014/main" id="{6191D6EA-45DF-44DC-845D-777C4970C94D}"/>
              </a:ext>
            </a:extLst>
          </p:cNvPr>
          <p:cNvCxnSpPr>
            <a:cxnSpLocks/>
          </p:cNvCxnSpPr>
          <p:nvPr/>
        </p:nvCxnSpPr>
        <p:spPr>
          <a:xfrm>
            <a:off x="479376" y="6237312"/>
            <a:ext cx="1123324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feld 9">
            <a:extLst>
              <a:ext uri="{FF2B5EF4-FFF2-40B4-BE49-F238E27FC236}">
                <a16:creationId xmlns:a16="http://schemas.microsoft.com/office/drawing/2014/main" id="{1778C208-2A77-CE6C-EE6B-5E76A6ED194C}"/>
              </a:ext>
            </a:extLst>
          </p:cNvPr>
          <p:cNvSpPr txBox="1"/>
          <p:nvPr/>
        </p:nvSpPr>
        <p:spPr>
          <a:xfrm>
            <a:off x="335360" y="5013176"/>
            <a:ext cx="60932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rbel" panose="020B0503020204020204" pitchFamily="34" charset="0"/>
                <a:ea typeface="ＭＳ Ｐゴシック" panose="020B0600070205080204" pitchFamily="34" charset="-128"/>
                <a:cs typeface="+mn-cs"/>
              </a:rPr>
              <a:t>	(S. 4)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4B7C5318-301A-3D69-AE9E-A971C14C91A0}"/>
              </a:ext>
            </a:extLst>
          </p:cNvPr>
          <p:cNvSpPr txBox="1"/>
          <p:nvPr/>
        </p:nvSpPr>
        <p:spPr>
          <a:xfrm>
            <a:off x="8040216" y="5348245"/>
            <a:ext cx="237626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b="1" dirty="0">
                <a:solidFill>
                  <a:srgbClr val="002060"/>
                </a:solidFill>
                <a:latin typeface="Corbel" panose="020B0503020204020204" pitchFamily="34" charset="0"/>
              </a:rPr>
              <a:t>Nachträglichkeit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1272A84-189F-8CFB-5166-61DA49366E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416" y="2869098"/>
            <a:ext cx="9498969" cy="1796544"/>
          </a:xfrm>
          <a:prstGeom prst="rect">
            <a:avLst/>
          </a:prstGeom>
          <a:ln w="6350">
            <a:solidFill>
              <a:schemeClr val="tx1"/>
            </a:solidFill>
          </a:ln>
          <a:effectLst>
            <a:outerShdw blurRad="50800" dist="165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5456797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 descr="Ein Bild, das Text, Entwurf, Mobiliar, Zeichnung enthält.&#10;&#10;Automatisch generierte Beschreibung">
            <a:extLst>
              <a:ext uri="{FF2B5EF4-FFF2-40B4-BE49-F238E27FC236}">
                <a16:creationId xmlns:a16="http://schemas.microsoft.com/office/drawing/2014/main" id="{B2B20309-1154-E22E-384A-0A04B4D690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2224" y="-99697"/>
            <a:ext cx="4379977" cy="3284983"/>
          </a:xfrm>
          <a:prstGeom prst="rect">
            <a:avLst/>
          </a:prstGeom>
        </p:spPr>
      </p:pic>
      <p:cxnSp>
        <p:nvCxnSpPr>
          <p:cNvPr id="5" name="Gerader Verbinder 4">
            <a:extLst>
              <a:ext uri="{FF2B5EF4-FFF2-40B4-BE49-F238E27FC236}">
                <a16:creationId xmlns:a16="http://schemas.microsoft.com/office/drawing/2014/main" id="{6191D6EA-45DF-44DC-845D-777C4970C94D}"/>
              </a:ext>
            </a:extLst>
          </p:cNvPr>
          <p:cNvCxnSpPr>
            <a:cxnSpLocks/>
          </p:cNvCxnSpPr>
          <p:nvPr/>
        </p:nvCxnSpPr>
        <p:spPr>
          <a:xfrm>
            <a:off x="479376" y="6237312"/>
            <a:ext cx="1123324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feld 9">
            <a:extLst>
              <a:ext uri="{FF2B5EF4-FFF2-40B4-BE49-F238E27FC236}">
                <a16:creationId xmlns:a16="http://schemas.microsoft.com/office/drawing/2014/main" id="{1778C208-2A77-CE6C-EE6B-5E76A6ED194C}"/>
              </a:ext>
            </a:extLst>
          </p:cNvPr>
          <p:cNvSpPr txBox="1"/>
          <p:nvPr/>
        </p:nvSpPr>
        <p:spPr>
          <a:xfrm>
            <a:off x="335360" y="5406926"/>
            <a:ext cx="60932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rbel" panose="020B0503020204020204" pitchFamily="34" charset="0"/>
                <a:ea typeface="ＭＳ Ｐゴシック" panose="020B0600070205080204" pitchFamily="34" charset="-128"/>
                <a:cs typeface="+mn-cs"/>
              </a:rPr>
              <a:t>	(S. 4)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4B7C5318-301A-3D69-AE9E-A971C14C91A0}"/>
              </a:ext>
            </a:extLst>
          </p:cNvPr>
          <p:cNvSpPr txBox="1"/>
          <p:nvPr/>
        </p:nvSpPr>
        <p:spPr>
          <a:xfrm>
            <a:off x="6888088" y="5348245"/>
            <a:ext cx="39878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b="1" dirty="0">
                <a:solidFill>
                  <a:srgbClr val="002060"/>
                </a:solidFill>
                <a:latin typeface="Corbel" panose="020B0503020204020204" pitchFamily="34" charset="0"/>
              </a:rPr>
              <a:t>Psychologie und Soziologie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FCFE4626-1B5E-584D-121C-AD1087F80D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416" y="2402106"/>
            <a:ext cx="9699888" cy="2913099"/>
          </a:xfrm>
          <a:prstGeom prst="rect">
            <a:avLst/>
          </a:prstGeom>
          <a:ln w="6350">
            <a:solidFill>
              <a:schemeClr val="tx1"/>
            </a:solidFill>
          </a:ln>
          <a:effectLst>
            <a:outerShdw blurRad="50800" dist="165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5495651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>
            <a:extLst>
              <a:ext uri="{FF2B5EF4-FFF2-40B4-BE49-F238E27FC236}">
                <a16:creationId xmlns:a16="http://schemas.microsoft.com/office/drawing/2014/main" id="{626F57F8-5C3B-0891-C6F6-6C3DEEB469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376" y="274747"/>
            <a:ext cx="4788383" cy="2499776"/>
          </a:xfrm>
          <a:prstGeom prst="rect">
            <a:avLst/>
          </a:prstGeom>
          <a:ln w="6350">
            <a:solidFill>
              <a:schemeClr val="tx1"/>
            </a:solidFill>
          </a:ln>
          <a:effectLst>
            <a:outerShdw blurRad="50800" dist="165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Grafik 6" descr="Ein Bild, das Entwurf, Darstellung, Zeichnung, Clipart enthält.&#10;&#10;Automatisch generierte Beschreibung">
            <a:extLst>
              <a:ext uri="{FF2B5EF4-FFF2-40B4-BE49-F238E27FC236}">
                <a16:creationId xmlns:a16="http://schemas.microsoft.com/office/drawing/2014/main" id="{2C9CA106-03B9-8997-D9CE-95CB9B6CEB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4272" y="404664"/>
            <a:ext cx="3048000" cy="2286000"/>
          </a:xfrm>
          <a:prstGeom prst="rect">
            <a:avLst/>
          </a:prstGeom>
          <a:ln w="6350">
            <a:solidFill>
              <a:schemeClr val="tx1"/>
            </a:solidFill>
          </a:ln>
          <a:effectLst>
            <a:outerShdw blurRad="50800" dist="165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5" name="Gerader Verbinder 4">
            <a:extLst>
              <a:ext uri="{FF2B5EF4-FFF2-40B4-BE49-F238E27FC236}">
                <a16:creationId xmlns:a16="http://schemas.microsoft.com/office/drawing/2014/main" id="{6191D6EA-45DF-44DC-845D-777C4970C94D}"/>
              </a:ext>
            </a:extLst>
          </p:cNvPr>
          <p:cNvCxnSpPr>
            <a:cxnSpLocks/>
          </p:cNvCxnSpPr>
          <p:nvPr/>
        </p:nvCxnSpPr>
        <p:spPr>
          <a:xfrm>
            <a:off x="479376" y="6237312"/>
            <a:ext cx="1123324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feld 9">
            <a:extLst>
              <a:ext uri="{FF2B5EF4-FFF2-40B4-BE49-F238E27FC236}">
                <a16:creationId xmlns:a16="http://schemas.microsoft.com/office/drawing/2014/main" id="{1778C208-2A77-CE6C-EE6B-5E76A6ED194C}"/>
              </a:ext>
            </a:extLst>
          </p:cNvPr>
          <p:cNvSpPr txBox="1"/>
          <p:nvPr/>
        </p:nvSpPr>
        <p:spPr>
          <a:xfrm>
            <a:off x="335360" y="5343057"/>
            <a:ext cx="60932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rbel" panose="020B0503020204020204" pitchFamily="34" charset="0"/>
                <a:ea typeface="ＭＳ Ｐゴシック" panose="020B0600070205080204" pitchFamily="34" charset="-128"/>
                <a:cs typeface="+mn-cs"/>
              </a:rPr>
              <a:t>	(S. 5)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4B7C5318-301A-3D69-AE9E-A971C14C91A0}"/>
              </a:ext>
            </a:extLst>
          </p:cNvPr>
          <p:cNvSpPr txBox="1"/>
          <p:nvPr/>
        </p:nvSpPr>
        <p:spPr>
          <a:xfrm>
            <a:off x="8040216" y="5348245"/>
            <a:ext cx="237626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b="1" dirty="0">
                <a:solidFill>
                  <a:srgbClr val="002060"/>
                </a:solidFill>
                <a:latin typeface="Corbel" panose="020B0503020204020204" pitchFamily="34" charset="0"/>
              </a:rPr>
              <a:t>Sinn im Unsinn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FB293ABC-7658-D19E-DBBA-153FEE5566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7408" y="2988224"/>
            <a:ext cx="9494963" cy="2358226"/>
          </a:xfrm>
          <a:prstGeom prst="rect">
            <a:avLst/>
          </a:prstGeom>
          <a:ln w="6350">
            <a:solidFill>
              <a:schemeClr val="tx1"/>
            </a:solidFill>
          </a:ln>
          <a:effectLst>
            <a:outerShdw blurRad="50800" dist="165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31F464D6-D6E4-FE60-6345-171AF5B3BDDB}"/>
              </a:ext>
            </a:extLst>
          </p:cNvPr>
          <p:cNvSpPr txBox="1"/>
          <p:nvPr/>
        </p:nvSpPr>
        <p:spPr>
          <a:xfrm>
            <a:off x="452647" y="6333970"/>
            <a:ext cx="6094378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800" b="1" dirty="0">
                <a:solidFill>
                  <a:srgbClr val="002060"/>
                </a:solidFill>
                <a:latin typeface="Corbel" panose="020B0503020204020204" pitchFamily="34" charset="0"/>
              </a:rPr>
              <a:t>https://www.spektrum.de/magazin/zwaenge-bei-kindern-und-jugendlichen/1287993</a:t>
            </a:r>
          </a:p>
        </p:txBody>
      </p:sp>
    </p:spTree>
    <p:extLst>
      <p:ext uri="{BB962C8B-B14F-4D97-AF65-F5344CB8AC3E}">
        <p14:creationId xmlns:p14="http://schemas.microsoft.com/office/powerpoint/2010/main" val="252029453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Gerader Verbinder 4">
            <a:extLst>
              <a:ext uri="{FF2B5EF4-FFF2-40B4-BE49-F238E27FC236}">
                <a16:creationId xmlns:a16="http://schemas.microsoft.com/office/drawing/2014/main" id="{6191D6EA-45DF-44DC-845D-777C4970C94D}"/>
              </a:ext>
            </a:extLst>
          </p:cNvPr>
          <p:cNvCxnSpPr>
            <a:cxnSpLocks/>
          </p:cNvCxnSpPr>
          <p:nvPr/>
        </p:nvCxnSpPr>
        <p:spPr>
          <a:xfrm>
            <a:off x="479376" y="6237312"/>
            <a:ext cx="1123324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feld 11">
            <a:extLst>
              <a:ext uri="{FF2B5EF4-FFF2-40B4-BE49-F238E27FC236}">
                <a16:creationId xmlns:a16="http://schemas.microsoft.com/office/drawing/2014/main" id="{1C06113B-CCC6-90D8-0D2E-7040250E60AD}"/>
              </a:ext>
            </a:extLst>
          </p:cNvPr>
          <p:cNvSpPr txBox="1"/>
          <p:nvPr/>
        </p:nvSpPr>
        <p:spPr>
          <a:xfrm>
            <a:off x="485702" y="545087"/>
            <a:ext cx="871296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rbel" panose="020B0503020204020204" pitchFamily="34" charset="0"/>
                <a:ea typeface="ＭＳ Ｐゴシック" panose="020B0600070205080204" pitchFamily="34" charset="-128"/>
                <a:cs typeface="+mn-cs"/>
              </a:rPr>
              <a:t>QACQ(C)		</a:t>
            </a:r>
          </a:p>
        </p:txBody>
      </p:sp>
      <p:pic>
        <p:nvPicPr>
          <p:cNvPr id="9" name="Grafik 8" descr="Marke 1 mit einfarbiger Füllung">
            <a:extLst>
              <a:ext uri="{FF2B5EF4-FFF2-40B4-BE49-F238E27FC236}">
                <a16:creationId xmlns:a16="http://schemas.microsoft.com/office/drawing/2014/main" id="{31442081-B2EA-E5F5-3156-3026C1317B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74895" y="1605364"/>
            <a:ext cx="914400" cy="914400"/>
          </a:xfrm>
          <a:prstGeom prst="rect">
            <a:avLst/>
          </a:prstGeom>
        </p:spPr>
      </p:pic>
      <p:sp>
        <p:nvSpPr>
          <p:cNvPr id="2" name="Text Box 1">
            <a:extLst>
              <a:ext uri="{FF2B5EF4-FFF2-40B4-BE49-F238E27FC236}">
                <a16:creationId xmlns:a16="http://schemas.microsoft.com/office/drawing/2014/main" id="{9F3A2DCA-5FD0-E557-0D33-77A7A63CA2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9536" y="1722287"/>
            <a:ext cx="6192688" cy="3744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ts val="175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br>
              <a:rPr kumimoji="0" lang="de-DE" altLang="de-DE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rbel" panose="020B0503020204020204" pitchFamily="34" charset="0"/>
                <a:ea typeface="ＭＳ Ｐゴシック" panose="020B0600070205080204" pitchFamily="34" charset="-128"/>
                <a:cs typeface="+mn-cs"/>
              </a:rPr>
            </a:br>
            <a:r>
              <a:rPr lang="de-DE" altLang="de-DE" sz="2800" b="1" dirty="0">
                <a:solidFill>
                  <a:srgbClr val="002060"/>
                </a:solidFill>
                <a:latin typeface="Corbel" panose="020B0503020204020204" pitchFamily="34" charset="0"/>
              </a:rPr>
              <a:t>Warum wird in dem Text eine längst widerlegte Theorie verteidigt?</a:t>
            </a:r>
            <a:endParaRPr kumimoji="0" lang="de-DE" altLang="de-DE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rbel" panose="020B0503020204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284635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Gerader Verbinder 4">
            <a:extLst>
              <a:ext uri="{FF2B5EF4-FFF2-40B4-BE49-F238E27FC236}">
                <a16:creationId xmlns:a16="http://schemas.microsoft.com/office/drawing/2014/main" id="{6191D6EA-45DF-44DC-845D-777C4970C94D}"/>
              </a:ext>
            </a:extLst>
          </p:cNvPr>
          <p:cNvCxnSpPr>
            <a:cxnSpLocks/>
          </p:cNvCxnSpPr>
          <p:nvPr/>
        </p:nvCxnSpPr>
        <p:spPr>
          <a:xfrm>
            <a:off x="479376" y="6237312"/>
            <a:ext cx="1123324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feld 11">
            <a:extLst>
              <a:ext uri="{FF2B5EF4-FFF2-40B4-BE49-F238E27FC236}">
                <a16:creationId xmlns:a16="http://schemas.microsoft.com/office/drawing/2014/main" id="{1C06113B-CCC6-90D8-0D2E-7040250E60AD}"/>
              </a:ext>
            </a:extLst>
          </p:cNvPr>
          <p:cNvSpPr txBox="1"/>
          <p:nvPr/>
        </p:nvSpPr>
        <p:spPr>
          <a:xfrm>
            <a:off x="485702" y="545087"/>
            <a:ext cx="871296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rbel" panose="020B0503020204020204" pitchFamily="34" charset="0"/>
                <a:ea typeface="ＭＳ Ｐゴシック" panose="020B0600070205080204" pitchFamily="34" charset="-128"/>
                <a:cs typeface="+mn-cs"/>
              </a:rPr>
              <a:t>QACQ(C)		</a:t>
            </a:r>
          </a:p>
        </p:txBody>
      </p:sp>
      <p:sp>
        <p:nvSpPr>
          <p:cNvPr id="2" name="Text Box 1">
            <a:extLst>
              <a:ext uri="{FF2B5EF4-FFF2-40B4-BE49-F238E27FC236}">
                <a16:creationId xmlns:a16="http://schemas.microsoft.com/office/drawing/2014/main" id="{9F3A2DCA-5FD0-E557-0D33-77A7A63CA2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9536" y="1722287"/>
            <a:ext cx="6192688" cy="3744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ts val="175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br>
              <a:rPr kumimoji="0" lang="de-DE" altLang="de-DE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rbel" panose="020B0503020204020204" pitchFamily="34" charset="0"/>
                <a:ea typeface="ＭＳ Ｐゴシック" panose="020B0600070205080204" pitchFamily="34" charset="-128"/>
                <a:cs typeface="+mn-cs"/>
              </a:rPr>
            </a:br>
            <a:r>
              <a:rPr lang="de-DE" altLang="de-DE" sz="2800" b="1" dirty="0">
                <a:solidFill>
                  <a:srgbClr val="002060"/>
                </a:solidFill>
                <a:latin typeface="Corbel" panose="020B0503020204020204" pitchFamily="34" charset="0"/>
              </a:rPr>
              <a:t>Wie lässt sich Unbewusstes analysieren, wenn es doch nicht bewusst ist?</a:t>
            </a:r>
            <a:endParaRPr kumimoji="0" lang="de-DE" altLang="de-DE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rbel" panose="020B0503020204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4" name="Grafik 3" descr="Abzeichen mit einfarbiger Füllung">
            <a:extLst>
              <a:ext uri="{FF2B5EF4-FFF2-40B4-BE49-F238E27FC236}">
                <a16:creationId xmlns:a16="http://schemas.microsoft.com/office/drawing/2014/main" id="{BC3D31AF-A9A5-0419-1D68-F857D75CAC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05136" y="162880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58285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Gerader Verbinder 4">
            <a:extLst>
              <a:ext uri="{FF2B5EF4-FFF2-40B4-BE49-F238E27FC236}">
                <a16:creationId xmlns:a16="http://schemas.microsoft.com/office/drawing/2014/main" id="{6191D6EA-45DF-44DC-845D-777C4970C94D}"/>
              </a:ext>
            </a:extLst>
          </p:cNvPr>
          <p:cNvCxnSpPr>
            <a:cxnSpLocks/>
          </p:cNvCxnSpPr>
          <p:nvPr/>
        </p:nvCxnSpPr>
        <p:spPr>
          <a:xfrm>
            <a:off x="487699" y="6237312"/>
            <a:ext cx="1123324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feld 11">
            <a:extLst>
              <a:ext uri="{FF2B5EF4-FFF2-40B4-BE49-F238E27FC236}">
                <a16:creationId xmlns:a16="http://schemas.microsoft.com/office/drawing/2014/main" id="{1C06113B-CCC6-90D8-0D2E-7040250E60AD}"/>
              </a:ext>
            </a:extLst>
          </p:cNvPr>
          <p:cNvSpPr txBox="1"/>
          <p:nvPr/>
        </p:nvSpPr>
        <p:spPr>
          <a:xfrm>
            <a:off x="494025" y="545087"/>
            <a:ext cx="871296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rbel" panose="020B0503020204020204" pitchFamily="34" charset="0"/>
                <a:ea typeface="ＭＳ Ｐゴシック" panose="020B0600070205080204" pitchFamily="34" charset="-128"/>
                <a:cs typeface="+mn-cs"/>
              </a:rPr>
              <a:t>QACQ(C)		</a:t>
            </a:r>
          </a:p>
        </p:txBody>
      </p:sp>
      <p:sp>
        <p:nvSpPr>
          <p:cNvPr id="2" name="Text Box 1">
            <a:extLst>
              <a:ext uri="{FF2B5EF4-FFF2-40B4-BE49-F238E27FC236}">
                <a16:creationId xmlns:a16="http://schemas.microsoft.com/office/drawing/2014/main" id="{9F3A2DCA-5FD0-E557-0D33-77A7A63CA2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7488" y="4985543"/>
            <a:ext cx="6192688" cy="3744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ts val="175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br>
              <a:rPr kumimoji="0" lang="de-DE" altLang="de-DE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rbel" panose="020B0503020204020204" pitchFamily="34" charset="0"/>
                <a:ea typeface="ＭＳ Ｐゴシック" panose="020B0600070205080204" pitchFamily="34" charset="-128"/>
                <a:cs typeface="+mn-cs"/>
              </a:rPr>
            </a:br>
            <a:r>
              <a:rPr lang="de-DE" altLang="de-DE" sz="1800" b="1" dirty="0">
                <a:solidFill>
                  <a:srgbClr val="002060"/>
                </a:solidFill>
                <a:latin typeface="Corbel" panose="020B0503020204020204" pitchFamily="34" charset="0"/>
              </a:rPr>
              <a:t>S. 5f.</a:t>
            </a:r>
            <a:endParaRPr kumimoji="0" lang="de-DE" altLang="de-DE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rbel" panose="020B0503020204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591F9C6C-BDC2-76E7-4CC9-55FB4A9156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5760" y="2418428"/>
            <a:ext cx="9620480" cy="1376503"/>
          </a:xfrm>
          <a:prstGeom prst="rect">
            <a:avLst/>
          </a:prstGeom>
          <a:ln w="6350">
            <a:solidFill>
              <a:schemeClr val="tx1"/>
            </a:solidFill>
          </a:ln>
          <a:effectLst>
            <a:outerShdw blurRad="50800" dist="165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CC416091-9461-9D5F-D053-F0C8EFFEEA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6204" y="4065129"/>
            <a:ext cx="9870687" cy="1112411"/>
          </a:xfrm>
          <a:prstGeom prst="rect">
            <a:avLst/>
          </a:prstGeom>
          <a:ln w="6350">
            <a:solidFill>
              <a:schemeClr val="tx1"/>
            </a:solidFill>
          </a:ln>
          <a:effectLst>
            <a:outerShdw blurRad="50800" dist="165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Grafik 9" descr="Marke 3 mit einfarbiger Füllung">
            <a:extLst>
              <a:ext uri="{FF2B5EF4-FFF2-40B4-BE49-F238E27FC236}">
                <a16:creationId xmlns:a16="http://schemas.microsoft.com/office/drawing/2014/main" id="{806C05A3-FC7B-25E5-8081-DF35925D8E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23392" y="154968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85071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Gerader Verbinder 4">
            <a:extLst>
              <a:ext uri="{FF2B5EF4-FFF2-40B4-BE49-F238E27FC236}">
                <a16:creationId xmlns:a16="http://schemas.microsoft.com/office/drawing/2014/main" id="{6191D6EA-45DF-44DC-845D-777C4970C94D}"/>
              </a:ext>
            </a:extLst>
          </p:cNvPr>
          <p:cNvCxnSpPr>
            <a:cxnSpLocks/>
          </p:cNvCxnSpPr>
          <p:nvPr/>
        </p:nvCxnSpPr>
        <p:spPr>
          <a:xfrm>
            <a:off x="479376" y="6237312"/>
            <a:ext cx="1123324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feld 11">
            <a:extLst>
              <a:ext uri="{FF2B5EF4-FFF2-40B4-BE49-F238E27FC236}">
                <a16:creationId xmlns:a16="http://schemas.microsoft.com/office/drawing/2014/main" id="{1C06113B-CCC6-90D8-0D2E-7040250E60AD}"/>
              </a:ext>
            </a:extLst>
          </p:cNvPr>
          <p:cNvSpPr txBox="1"/>
          <p:nvPr/>
        </p:nvSpPr>
        <p:spPr>
          <a:xfrm>
            <a:off x="485702" y="545087"/>
            <a:ext cx="871296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rbel" panose="020B0503020204020204" pitchFamily="34" charset="0"/>
                <a:ea typeface="ＭＳ Ｐゴシック" panose="020B0600070205080204" pitchFamily="34" charset="-128"/>
                <a:cs typeface="+mn-cs"/>
              </a:rPr>
              <a:t>QACQ(C)		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2D0313CB-C69A-AECB-55F1-F0AACB85E3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5480" y="2601512"/>
            <a:ext cx="9663874" cy="1835596"/>
          </a:xfrm>
          <a:prstGeom prst="rect">
            <a:avLst/>
          </a:prstGeom>
          <a:ln w="6350">
            <a:solidFill>
              <a:schemeClr val="tx1"/>
            </a:solidFill>
          </a:ln>
          <a:effectLst>
            <a:outerShdw blurRad="50800" dist="165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 Box 1">
            <a:extLst>
              <a:ext uri="{FF2B5EF4-FFF2-40B4-BE49-F238E27FC236}">
                <a16:creationId xmlns:a16="http://schemas.microsoft.com/office/drawing/2014/main" id="{306824F7-EE94-B601-41F6-91204EE06E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5480" y="4221088"/>
            <a:ext cx="6192688" cy="3744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ts val="175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br>
              <a:rPr kumimoji="0" lang="de-DE" altLang="de-DE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rbel" panose="020B0503020204020204" pitchFamily="34" charset="0"/>
                <a:ea typeface="ＭＳ Ｐゴシック" panose="020B0600070205080204" pitchFamily="34" charset="-128"/>
                <a:cs typeface="+mn-cs"/>
              </a:rPr>
            </a:br>
            <a:r>
              <a:rPr lang="de-DE" altLang="de-DE" sz="1800" b="1" dirty="0">
                <a:solidFill>
                  <a:srgbClr val="002060"/>
                </a:solidFill>
                <a:latin typeface="Corbel" panose="020B0503020204020204" pitchFamily="34" charset="0"/>
              </a:rPr>
              <a:t>S. 4</a:t>
            </a:r>
            <a:endParaRPr kumimoji="0" lang="de-DE" altLang="de-DE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rbel" panose="020B0503020204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8" name="Grafik 7" descr="Marke 4 mit einfarbiger Füllung">
            <a:extLst>
              <a:ext uri="{FF2B5EF4-FFF2-40B4-BE49-F238E27FC236}">
                <a16:creationId xmlns:a16="http://schemas.microsoft.com/office/drawing/2014/main" id="{678FD742-EF58-7067-937E-DBCE6B5F99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55446" y="1817257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33184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C5A817C2-90ED-727C-BA91-B927CE6F0C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836" y="1673069"/>
            <a:ext cx="7015454" cy="2764039"/>
          </a:xfrm>
          <a:prstGeom prst="rect">
            <a:avLst/>
          </a:prstGeom>
          <a:ln w="6350">
            <a:solidFill>
              <a:schemeClr val="tx1"/>
            </a:solidFill>
          </a:ln>
          <a:effectLst>
            <a:outerShdw blurRad="50800" dist="165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5" name="Gerader Verbinder 4">
            <a:extLst>
              <a:ext uri="{FF2B5EF4-FFF2-40B4-BE49-F238E27FC236}">
                <a16:creationId xmlns:a16="http://schemas.microsoft.com/office/drawing/2014/main" id="{6191D6EA-45DF-44DC-845D-777C4970C94D}"/>
              </a:ext>
            </a:extLst>
          </p:cNvPr>
          <p:cNvCxnSpPr>
            <a:cxnSpLocks/>
          </p:cNvCxnSpPr>
          <p:nvPr/>
        </p:nvCxnSpPr>
        <p:spPr>
          <a:xfrm>
            <a:off x="479376" y="6237312"/>
            <a:ext cx="1123324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Grafik 2">
            <a:extLst>
              <a:ext uri="{FF2B5EF4-FFF2-40B4-BE49-F238E27FC236}">
                <a16:creationId xmlns:a16="http://schemas.microsoft.com/office/drawing/2014/main" id="{99491815-2C29-3E07-A77E-7B00172705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3872" y="4315568"/>
            <a:ext cx="6818179" cy="2205341"/>
          </a:xfrm>
          <a:prstGeom prst="rect">
            <a:avLst/>
          </a:prstGeom>
          <a:ln w="6350">
            <a:solidFill>
              <a:schemeClr val="tx1"/>
            </a:solidFill>
          </a:ln>
          <a:effectLst>
            <a:outerShdw blurRad="50800" dist="165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FEDD2D0B-4B38-4D4B-87D1-7182252B4E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07800" y="620687"/>
            <a:ext cx="4473359" cy="1728193"/>
          </a:xfrm>
          <a:prstGeom prst="rect">
            <a:avLst/>
          </a:prstGeom>
          <a:ln w="6350">
            <a:solidFill>
              <a:schemeClr val="tx1"/>
            </a:solidFill>
          </a:ln>
          <a:effectLst>
            <a:outerShdw blurRad="50800" dist="165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5A94380F-8A25-1E65-F805-7CE31CEF8A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9038" y="476672"/>
            <a:ext cx="4876962" cy="1348411"/>
          </a:xfrm>
          <a:prstGeom prst="rect">
            <a:avLst/>
          </a:prstGeom>
          <a:ln w="6350">
            <a:solidFill>
              <a:schemeClr val="tx1"/>
            </a:solidFill>
          </a:ln>
          <a:effectLst>
            <a:outerShdw blurRad="50800" dist="165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871055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B84DBA3-DE6C-457B-A25C-C1AA6B8FE8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392" y="908720"/>
            <a:ext cx="10515600" cy="4392483"/>
          </a:xfrm>
        </p:spPr>
        <p:txBody>
          <a:bodyPr/>
          <a:lstStyle/>
          <a:p>
            <a:pPr marL="0" indent="0">
              <a:lnSpc>
                <a:spcPct val="120000"/>
              </a:lnSpc>
              <a:buNone/>
            </a:pPr>
            <a:endParaRPr lang="de-DE" sz="2400" b="1" dirty="0">
              <a:solidFill>
                <a:srgbClr val="002060"/>
              </a:solidFill>
              <a:sym typeface="Wingdings" panose="05000000000000000000" pitchFamily="2" charset="2"/>
            </a:endParaRPr>
          </a:p>
          <a:p>
            <a:pPr marL="0" indent="0">
              <a:lnSpc>
                <a:spcPct val="120000"/>
              </a:lnSpc>
              <a:buNone/>
            </a:pPr>
            <a:endParaRPr lang="de-DE" sz="2400" b="1" dirty="0">
              <a:solidFill>
                <a:srgbClr val="002060"/>
              </a:solidFill>
              <a:sym typeface="Wingdings" panose="05000000000000000000" pitchFamily="2" charset="2"/>
            </a:endParaRPr>
          </a:p>
          <a:p>
            <a:pPr marL="0" indent="0">
              <a:lnSpc>
                <a:spcPct val="120000"/>
              </a:lnSpc>
              <a:buNone/>
            </a:pPr>
            <a:endParaRPr lang="de-DE" sz="2000" b="1" dirty="0">
              <a:solidFill>
                <a:srgbClr val="002060"/>
              </a:solidFill>
              <a:sym typeface="Wingdings" panose="05000000000000000000" pitchFamily="2" charset="2"/>
            </a:endParaRPr>
          </a:p>
        </p:txBody>
      </p:sp>
      <p:cxnSp>
        <p:nvCxnSpPr>
          <p:cNvPr id="5" name="Gerader Verbinder 4">
            <a:extLst>
              <a:ext uri="{FF2B5EF4-FFF2-40B4-BE49-F238E27FC236}">
                <a16:creationId xmlns:a16="http://schemas.microsoft.com/office/drawing/2014/main" id="{6191D6EA-45DF-44DC-845D-777C4970C94D}"/>
              </a:ext>
            </a:extLst>
          </p:cNvPr>
          <p:cNvCxnSpPr>
            <a:cxnSpLocks/>
          </p:cNvCxnSpPr>
          <p:nvPr/>
        </p:nvCxnSpPr>
        <p:spPr>
          <a:xfrm>
            <a:off x="479376" y="6237312"/>
            <a:ext cx="1123324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hteck 5">
            <a:extLst>
              <a:ext uri="{FF2B5EF4-FFF2-40B4-BE49-F238E27FC236}">
                <a16:creationId xmlns:a16="http://schemas.microsoft.com/office/drawing/2014/main" id="{E4CAFB4E-79AD-5A88-407B-D0F356C23FD2}"/>
              </a:ext>
            </a:extLst>
          </p:cNvPr>
          <p:cNvSpPr/>
          <p:nvPr/>
        </p:nvSpPr>
        <p:spPr>
          <a:xfrm>
            <a:off x="623392" y="647110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2800" b="1" dirty="0">
                <a:solidFill>
                  <a:srgbClr val="002060"/>
                </a:solidFill>
                <a:latin typeface="Corbel" panose="020B0503020204020204" pitchFamily="34" charset="0"/>
              </a:rPr>
              <a:t>Was ist „Gesellschaft“?</a:t>
            </a:r>
          </a:p>
        </p:txBody>
      </p:sp>
      <p:pic>
        <p:nvPicPr>
          <p:cNvPr id="9" name="Grafik 8" descr="Ein Bild, das Menschliches Gesicht, Lächeln, Text, Frau enthält.&#10;&#10;Automatisch generierte Beschreibung">
            <a:extLst>
              <a:ext uri="{FF2B5EF4-FFF2-40B4-BE49-F238E27FC236}">
                <a16:creationId xmlns:a16="http://schemas.microsoft.com/office/drawing/2014/main" id="{BC4F3278-7BE5-6AC0-2B58-3AE04EAF97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414" y="1202552"/>
            <a:ext cx="4247956" cy="2389475"/>
          </a:xfrm>
          <a:prstGeom prst="rect">
            <a:avLst/>
          </a:prstGeom>
          <a:effectLst>
            <a:outerShdw blurRad="50800" dist="165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Grafik 10" descr="Ein Bild, das Clipart, Person, Cartoon, Darstellung enthält.&#10;&#10;Automatisch generierte Beschreibung">
            <a:extLst>
              <a:ext uri="{FF2B5EF4-FFF2-40B4-BE49-F238E27FC236}">
                <a16:creationId xmlns:a16="http://schemas.microsoft.com/office/drawing/2014/main" id="{92BE8434-0FE1-4AF9-2037-EA7902F4FE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6160" y="258560"/>
            <a:ext cx="3188441" cy="3042304"/>
          </a:xfrm>
          <a:prstGeom prst="rect">
            <a:avLst/>
          </a:prstGeom>
          <a:ln w="6350">
            <a:solidFill>
              <a:schemeClr val="tx1"/>
            </a:solidFill>
          </a:ln>
          <a:effectLst>
            <a:outerShdw blurRad="50800" dist="165100" dir="2700000" algn="tl" rotWithShape="0">
              <a:prstClr val="black">
                <a:alpha val="40000"/>
              </a:prstClr>
            </a:outerShdw>
          </a:effectLst>
        </p:spPr>
      </p:pic>
    </p:spTree>
    <p:controls>
      <mc:AlternateContent xmlns:mc="http://schemas.openxmlformats.org/markup-compatibility/2006">
        <mc:Choice xmlns:v="urn:schemas-microsoft-com:vml" Requires="v">
          <p:control name="TextBox1" r:id="rId1" imgW="11590200" imgH="2796480"/>
        </mc:Choice>
        <mc:Fallback>
          <p:control name="TextBox1" r:id="rId1" imgW="11590200" imgH="2796480">
            <p:pic>
              <p:nvPicPr>
                <p:cNvPr id="15" name="TextBox1">
                  <a:extLst>
                    <a:ext uri="{FF2B5EF4-FFF2-40B4-BE49-F238E27FC236}">
                      <a16:creationId xmlns:a16="http://schemas.microsoft.com/office/drawing/2014/main" id="{5D9CE8DB-70BF-1CF2-6AD9-F57DB5D85F01}"/>
                    </a:ext>
                  </a:extLst>
                </p:cNvPr>
                <p:cNvPicPr preferRelativeResize="0">
                  <a:picLocks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335360" y="3791977"/>
                  <a:ext cx="11593288" cy="2795101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66462219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A0AA83A-0E73-DF94-30F2-FD9DAED5D3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FA0AD08-FCCB-6396-ADA3-62C04FFF00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A3478A2-F1C5-DEBF-1D18-A9D53C48B0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4F4BAC-8491-4498-B062-0B285331A2DE}" type="slidenum">
              <a:rPr lang="en-US" smtClean="0"/>
              <a:pPr>
                <a:defRPr/>
              </a:pPr>
              <a:t>40</a:t>
            </a:fld>
            <a:r>
              <a:rPr lang="en-US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80176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1">
            <a:extLst>
              <a:ext uri="{FF2B5EF4-FFF2-40B4-BE49-F238E27FC236}">
                <a16:creationId xmlns:a16="http://schemas.microsoft.com/office/drawing/2014/main" id="{184F4CC0-CC34-4D5F-83CF-4160DAE401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376" y="1683819"/>
            <a:ext cx="10585176" cy="3744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ts val="175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br>
              <a:rPr kumimoji="0" lang="de-DE" altLang="de-DE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rbel" panose="020B0503020204020204" pitchFamily="34" charset="0"/>
                <a:ea typeface="ＭＳ Ｐゴシック" panose="020B0600070205080204" pitchFamily="34" charset="-128"/>
                <a:cs typeface="+mn-cs"/>
              </a:rPr>
            </a:br>
            <a:r>
              <a:rPr kumimoji="0" lang="de-DE" altLang="de-DE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rbel" panose="020B0503020204020204" pitchFamily="34" charset="0"/>
                <a:ea typeface="ＭＳ Ｐゴシック" panose="020B0600070205080204" pitchFamily="34" charset="-128"/>
                <a:cs typeface="+mn-cs"/>
              </a:rPr>
              <a:t>Seminar: </a:t>
            </a:r>
            <a:br>
              <a:rPr kumimoji="0" lang="de-DE" altLang="de-DE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rbel" panose="020B0503020204020204" pitchFamily="34" charset="0"/>
                <a:ea typeface="ＭＳ Ｐゴシック" panose="020B0600070205080204" pitchFamily="34" charset="-128"/>
                <a:cs typeface="+mn-cs"/>
              </a:rPr>
            </a:br>
            <a:r>
              <a:rPr kumimoji="0" lang="de-DE" altLang="de-DE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rbel" panose="020B0503020204020204" pitchFamily="34" charset="0"/>
                <a:ea typeface="ＭＳ Ｐゴシック" panose="020B0600070205080204" pitchFamily="34" charset="-128"/>
                <a:cs typeface="+mn-cs"/>
              </a:rPr>
              <a:t>„Sozialisation“</a:t>
            </a:r>
            <a:br>
              <a:rPr kumimoji="0" lang="de-DE" altLang="de-DE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rbel" panose="020B0503020204020204" pitchFamily="34" charset="0"/>
                <a:ea typeface="ＭＳ Ｐゴシック" panose="020B0600070205080204" pitchFamily="34" charset="-128"/>
                <a:cs typeface="+mn-cs"/>
              </a:rPr>
            </a:br>
            <a:r>
              <a:rPr kumimoji="0" lang="de-DE" altLang="de-DE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rbel" panose="020B0503020204020204" pitchFamily="34" charset="0"/>
                <a:ea typeface="ＭＳ Ｐゴシック" panose="020B0600070205080204" pitchFamily="34" charset="-128"/>
                <a:cs typeface="+mn-cs"/>
              </a:rPr>
              <a:t>Eine theorievergleichende Einführung in das </a:t>
            </a:r>
            <a:br>
              <a:rPr kumimoji="0" lang="de-DE" altLang="de-DE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rbel" panose="020B0503020204020204" pitchFamily="34" charset="0"/>
                <a:ea typeface="ＭＳ Ｐゴシック" panose="020B0600070205080204" pitchFamily="34" charset="-128"/>
                <a:cs typeface="+mn-cs"/>
              </a:rPr>
            </a:br>
            <a:r>
              <a:rPr kumimoji="0" lang="de-DE" altLang="de-DE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rbel" panose="020B0503020204020204" pitchFamily="34" charset="0"/>
                <a:ea typeface="ＭＳ Ｐゴシック" panose="020B0600070205080204" pitchFamily="34" charset="-128"/>
                <a:cs typeface="+mn-cs"/>
              </a:rPr>
              <a:t>konfliktreiche Geschehen zwischen Subjekt </a:t>
            </a:r>
            <a:br>
              <a:rPr kumimoji="0" lang="de-DE" altLang="de-DE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rbel" panose="020B0503020204020204" pitchFamily="34" charset="0"/>
                <a:ea typeface="ＭＳ Ｐゴシック" panose="020B0600070205080204" pitchFamily="34" charset="-128"/>
                <a:cs typeface="+mn-cs"/>
              </a:rPr>
            </a:br>
            <a:r>
              <a:rPr kumimoji="0" lang="de-DE" altLang="de-DE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rbel" panose="020B0503020204020204" pitchFamily="34" charset="0"/>
                <a:ea typeface="ＭＳ Ｐゴシック" panose="020B0600070205080204" pitchFamily="34" charset="-128"/>
                <a:cs typeface="+mn-cs"/>
              </a:rPr>
              <a:t>und Gesellschaft</a:t>
            </a:r>
          </a:p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ts val="175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de-DE" altLang="de-DE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rbel" panose="020B0503020204020204" pitchFamily="34" charset="0"/>
                <a:ea typeface="ＭＳ Ｐゴシック" panose="020B0600070205080204" pitchFamily="34" charset="-128"/>
                <a:cs typeface="+mn-cs"/>
              </a:rPr>
              <a:t>SoSe</a:t>
            </a:r>
            <a:r>
              <a:rPr kumimoji="0" lang="de-DE" altLang="de-DE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rbel" panose="020B0503020204020204" pitchFamily="34" charset="0"/>
                <a:ea typeface="ＭＳ Ｐゴシック" panose="020B0600070205080204" pitchFamily="34" charset="-128"/>
                <a:cs typeface="+mn-cs"/>
              </a:rPr>
              <a:t> 2024</a:t>
            </a:r>
          </a:p>
        </p:txBody>
      </p:sp>
      <p:cxnSp>
        <p:nvCxnSpPr>
          <p:cNvPr id="3" name="Gerader Verbinder 2">
            <a:extLst>
              <a:ext uri="{FF2B5EF4-FFF2-40B4-BE49-F238E27FC236}">
                <a16:creationId xmlns:a16="http://schemas.microsoft.com/office/drawing/2014/main" id="{5AEB1ECE-3484-4704-BB07-0DE402F3056E}"/>
              </a:ext>
            </a:extLst>
          </p:cNvPr>
          <p:cNvCxnSpPr>
            <a:cxnSpLocks/>
          </p:cNvCxnSpPr>
          <p:nvPr/>
        </p:nvCxnSpPr>
        <p:spPr>
          <a:xfrm>
            <a:off x="479376" y="6237312"/>
            <a:ext cx="1123324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8112224" y="630548"/>
            <a:ext cx="4896544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PD Dr. Sebastian Winter</a:t>
            </a:r>
            <a:endParaRPr kumimoji="0" lang="de-DE" altLang="zh-CN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ＭＳ Ｐゴシック" panose="020B0600070205080204" pitchFamily="34" charset="-128"/>
                <a:cs typeface="+mn-cs"/>
              </a:rPr>
              <a:t>s.winter@ish.uni-hannover.de </a:t>
            </a:r>
            <a:br>
              <a:rPr kumimoji="0" lang="de-DE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ＭＳ Ｐゴシック" panose="020B0600070205080204" pitchFamily="34" charset="-128"/>
                <a:cs typeface="+mn-cs"/>
              </a:rPr>
            </a:br>
            <a:r>
              <a:rPr kumimoji="0" lang="de-DE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ＭＳ Ｐゴシック" panose="020B0600070205080204" pitchFamily="34" charset="-128"/>
                <a:cs typeface="+mn-cs"/>
              </a:rPr>
              <a:t>www.sebastianwinter.info</a:t>
            </a:r>
          </a:p>
        </p:txBody>
      </p:sp>
      <p:pic>
        <p:nvPicPr>
          <p:cNvPr id="10" name="Grafik 9" descr="Ein Bild, das Grafiken, Grafikdesign, Design, Kunst enthält.&#10;&#10;Automatisch generierte Beschreibung">
            <a:extLst>
              <a:ext uri="{FF2B5EF4-FFF2-40B4-BE49-F238E27FC236}">
                <a16:creationId xmlns:a16="http://schemas.microsoft.com/office/drawing/2014/main" id="{90D56215-3B74-48A4-F1ED-F9C1DF3829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8" y="548680"/>
            <a:ext cx="2736304" cy="1135139"/>
          </a:xfrm>
          <a:prstGeom prst="rect">
            <a:avLst/>
          </a:prstGeom>
        </p:spPr>
      </p:pic>
      <p:pic>
        <p:nvPicPr>
          <p:cNvPr id="12" name="Grafik 11" descr="Ein Bild, das Text, Entwurf, Zeichnung, Cartoon enthält.&#10;&#10;Automatisch generierte Beschreibung">
            <a:extLst>
              <a:ext uri="{FF2B5EF4-FFF2-40B4-BE49-F238E27FC236}">
                <a16:creationId xmlns:a16="http://schemas.microsoft.com/office/drawing/2014/main" id="{807DD5B2-7E74-F271-9353-B246A25D8A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6320" y="2564904"/>
            <a:ext cx="2808280" cy="3902339"/>
          </a:xfrm>
          <a:prstGeom prst="rect">
            <a:avLst/>
          </a:prstGeom>
          <a:effectLst>
            <a:outerShdw blurRad="50800" dist="165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2838356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B84DBA3-DE6C-457B-A25C-C1AA6B8FE8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392" y="908720"/>
            <a:ext cx="10515600" cy="4392483"/>
          </a:xfrm>
        </p:spPr>
        <p:txBody>
          <a:bodyPr/>
          <a:lstStyle/>
          <a:p>
            <a:pPr marL="0" indent="0">
              <a:lnSpc>
                <a:spcPct val="120000"/>
              </a:lnSpc>
              <a:buNone/>
            </a:pPr>
            <a:endParaRPr lang="de-DE" sz="2400" b="1" dirty="0">
              <a:solidFill>
                <a:srgbClr val="002060"/>
              </a:solidFill>
              <a:sym typeface="Wingdings" panose="05000000000000000000" pitchFamily="2" charset="2"/>
            </a:endParaRPr>
          </a:p>
          <a:p>
            <a:pPr marL="0" indent="0">
              <a:lnSpc>
                <a:spcPct val="120000"/>
              </a:lnSpc>
              <a:buNone/>
            </a:pPr>
            <a:endParaRPr lang="de-DE" sz="2400" b="1" dirty="0">
              <a:solidFill>
                <a:srgbClr val="002060"/>
              </a:solidFill>
              <a:sym typeface="Wingdings" panose="05000000000000000000" pitchFamily="2" charset="2"/>
            </a:endParaRPr>
          </a:p>
          <a:p>
            <a:pPr marL="0" indent="0">
              <a:lnSpc>
                <a:spcPct val="120000"/>
              </a:lnSpc>
              <a:buNone/>
            </a:pPr>
            <a:endParaRPr lang="de-DE" sz="2000" b="1" dirty="0">
              <a:solidFill>
                <a:srgbClr val="002060"/>
              </a:solidFill>
              <a:sym typeface="Wingdings" panose="05000000000000000000" pitchFamily="2" charset="2"/>
            </a:endParaRPr>
          </a:p>
        </p:txBody>
      </p:sp>
      <p:cxnSp>
        <p:nvCxnSpPr>
          <p:cNvPr id="5" name="Gerader Verbinder 4">
            <a:extLst>
              <a:ext uri="{FF2B5EF4-FFF2-40B4-BE49-F238E27FC236}">
                <a16:creationId xmlns:a16="http://schemas.microsoft.com/office/drawing/2014/main" id="{6191D6EA-45DF-44DC-845D-777C4970C94D}"/>
              </a:ext>
            </a:extLst>
          </p:cNvPr>
          <p:cNvCxnSpPr>
            <a:cxnSpLocks/>
          </p:cNvCxnSpPr>
          <p:nvPr/>
        </p:nvCxnSpPr>
        <p:spPr>
          <a:xfrm>
            <a:off x="479376" y="6237312"/>
            <a:ext cx="1123324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fik 7" descr="Red Pill Or Blue Pill | Great PowerPoint ClipArt for Presentations -  PresenterMedia.com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328" y="4221088"/>
            <a:ext cx="2577465" cy="1722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995C6519-4CD3-D858-7DBF-3BD735FD75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67964"/>
            <a:ext cx="12192000" cy="6322072"/>
          </a:xfrm>
          <a:prstGeom prst="rect">
            <a:avLst/>
          </a:prstGeom>
        </p:spPr>
      </p:pic>
      <p:sp>
        <p:nvSpPr>
          <p:cNvPr id="2" name="Pfeil: nach unten 1">
            <a:extLst>
              <a:ext uri="{FF2B5EF4-FFF2-40B4-BE49-F238E27FC236}">
                <a16:creationId xmlns:a16="http://schemas.microsoft.com/office/drawing/2014/main" id="{9D218B5D-521C-2FE0-1C1C-0E2015ED9A56}"/>
              </a:ext>
            </a:extLst>
          </p:cNvPr>
          <p:cNvSpPr/>
          <p:nvPr/>
        </p:nvSpPr>
        <p:spPr>
          <a:xfrm rot="20914438">
            <a:off x="1635405" y="1811929"/>
            <a:ext cx="722724" cy="1565630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241323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Gerader Verbinder 4">
            <a:extLst>
              <a:ext uri="{FF2B5EF4-FFF2-40B4-BE49-F238E27FC236}">
                <a16:creationId xmlns:a16="http://schemas.microsoft.com/office/drawing/2014/main" id="{6191D6EA-45DF-44DC-845D-777C4970C94D}"/>
              </a:ext>
            </a:extLst>
          </p:cNvPr>
          <p:cNvCxnSpPr>
            <a:cxnSpLocks/>
          </p:cNvCxnSpPr>
          <p:nvPr/>
        </p:nvCxnSpPr>
        <p:spPr>
          <a:xfrm>
            <a:off x="479376" y="6237312"/>
            <a:ext cx="1123324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feld 11">
            <a:extLst>
              <a:ext uri="{FF2B5EF4-FFF2-40B4-BE49-F238E27FC236}">
                <a16:creationId xmlns:a16="http://schemas.microsoft.com/office/drawing/2014/main" id="{1C06113B-CCC6-90D8-0D2E-7040250E60AD}"/>
              </a:ext>
            </a:extLst>
          </p:cNvPr>
          <p:cNvSpPr txBox="1"/>
          <p:nvPr/>
        </p:nvSpPr>
        <p:spPr>
          <a:xfrm>
            <a:off x="4174936" y="620687"/>
            <a:ext cx="871296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rbel" panose="020B0503020204020204" pitchFamily="34" charset="0"/>
                <a:ea typeface="ＭＳ Ｐゴシック" panose="020B0600070205080204" pitchFamily="34" charset="-128"/>
                <a:cs typeface="+mn-cs"/>
              </a:rPr>
              <a:t>Gudrun-Axeli Knapp		</a:t>
            </a:r>
          </a:p>
        </p:txBody>
      </p:sp>
      <p:pic>
        <p:nvPicPr>
          <p:cNvPr id="3" name="Grafik 2" descr="Ein Bild, das Kleidung, Person, Menschliches Gesicht, Mikrofon enthält.&#10;&#10;Automatisch generierte Beschreibung">
            <a:extLst>
              <a:ext uri="{FF2B5EF4-FFF2-40B4-BE49-F238E27FC236}">
                <a16:creationId xmlns:a16="http://schemas.microsoft.com/office/drawing/2014/main" id="{CD413043-84F8-B80A-AC8A-1E98A3EC44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6" y="621636"/>
            <a:ext cx="3181206" cy="4245382"/>
          </a:xfrm>
          <a:prstGeom prst="rect">
            <a:avLst/>
          </a:prstGeom>
          <a:ln w="6350">
            <a:solidFill>
              <a:schemeClr val="tx1"/>
            </a:solidFill>
          </a:ln>
          <a:effectLst>
            <a:outerShdw blurRad="50800" dist="165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Grafik 7" descr="Ein Bild, das Text, Screenshot, Schrift, Grafikdesign enthält.&#10;&#10;Automatisch generierte Beschreibung">
            <a:extLst>
              <a:ext uri="{FF2B5EF4-FFF2-40B4-BE49-F238E27FC236}">
                <a16:creationId xmlns:a16="http://schemas.microsoft.com/office/drawing/2014/main" id="{EC3CFB88-3F3A-F1C9-AC32-2C34DA6B3E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4364">
            <a:off x="7673884" y="833537"/>
            <a:ext cx="1715072" cy="2435402"/>
          </a:xfrm>
          <a:prstGeom prst="rect">
            <a:avLst/>
          </a:prstGeom>
          <a:ln w="6350">
            <a:solidFill>
              <a:schemeClr val="tx1"/>
            </a:solidFill>
          </a:ln>
          <a:effectLst>
            <a:outerShdw blurRad="50800" dist="165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Grafik 9" descr="Ein Bild, das Text enthält.&#10;&#10;Automatisch generierte Beschreibung">
            <a:extLst>
              <a:ext uri="{FF2B5EF4-FFF2-40B4-BE49-F238E27FC236}">
                <a16:creationId xmlns:a16="http://schemas.microsoft.com/office/drawing/2014/main" id="{1E4BD64C-EE24-02B5-680F-0AF6F48089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3290">
            <a:off x="9443163" y="2797760"/>
            <a:ext cx="1725890" cy="2445181"/>
          </a:xfrm>
          <a:prstGeom prst="rect">
            <a:avLst/>
          </a:prstGeom>
          <a:ln w="6350">
            <a:solidFill>
              <a:schemeClr val="tx1"/>
            </a:solidFill>
          </a:ln>
          <a:effectLst>
            <a:outerShdw blurRad="50800" dist="165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Grafik 12" descr="Ein Bild, das Text, Buch, Poster, Grafikdesign enthält.&#10;&#10;Automatisch generierte Beschreibung">
            <a:extLst>
              <a:ext uri="{FF2B5EF4-FFF2-40B4-BE49-F238E27FC236}">
                <a16:creationId xmlns:a16="http://schemas.microsoft.com/office/drawing/2014/main" id="{64752D2B-66BE-0863-65FD-2A311A53E3F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15387">
            <a:off x="5002143" y="2582970"/>
            <a:ext cx="1763997" cy="2433870"/>
          </a:xfrm>
          <a:prstGeom prst="rect">
            <a:avLst/>
          </a:prstGeom>
          <a:ln w="6350">
            <a:solidFill>
              <a:schemeClr val="tx1"/>
            </a:solidFill>
          </a:ln>
          <a:effectLst>
            <a:outerShdw blurRad="50800" dist="165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Grafik 14" descr="Ein Bild, das Text, Buch, Poster, Menschliches Gesicht enthält.&#10;&#10;Automatisch generierte Beschreibung">
            <a:extLst>
              <a:ext uri="{FF2B5EF4-FFF2-40B4-BE49-F238E27FC236}">
                <a16:creationId xmlns:a16="http://schemas.microsoft.com/office/drawing/2014/main" id="{83B3252C-63AC-CAD7-9744-1F347F717D8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7473" y="3551913"/>
            <a:ext cx="1687480" cy="2405556"/>
          </a:xfrm>
          <a:prstGeom prst="rect">
            <a:avLst/>
          </a:prstGeom>
          <a:ln w="6350">
            <a:solidFill>
              <a:schemeClr val="tx1"/>
            </a:solidFill>
          </a:ln>
          <a:effectLst>
            <a:outerShdw blurRad="50800" dist="165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2803911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Gerader Verbinder 4">
            <a:extLst>
              <a:ext uri="{FF2B5EF4-FFF2-40B4-BE49-F238E27FC236}">
                <a16:creationId xmlns:a16="http://schemas.microsoft.com/office/drawing/2014/main" id="{6191D6EA-45DF-44DC-845D-777C4970C94D}"/>
              </a:ext>
            </a:extLst>
          </p:cNvPr>
          <p:cNvCxnSpPr>
            <a:cxnSpLocks/>
          </p:cNvCxnSpPr>
          <p:nvPr/>
        </p:nvCxnSpPr>
        <p:spPr>
          <a:xfrm>
            <a:off x="479376" y="6237312"/>
            <a:ext cx="1123324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feld 11">
            <a:extLst>
              <a:ext uri="{FF2B5EF4-FFF2-40B4-BE49-F238E27FC236}">
                <a16:creationId xmlns:a16="http://schemas.microsoft.com/office/drawing/2014/main" id="{1C06113B-CCC6-90D8-0D2E-7040250E60AD}"/>
              </a:ext>
            </a:extLst>
          </p:cNvPr>
          <p:cNvSpPr txBox="1"/>
          <p:nvPr/>
        </p:nvSpPr>
        <p:spPr>
          <a:xfrm>
            <a:off x="479376" y="545087"/>
            <a:ext cx="112332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rbel" panose="020B0503020204020204" pitchFamily="34" charset="0"/>
                <a:ea typeface="ＭＳ Ｐゴシック" panose="020B0600070205080204" pitchFamily="34" charset="-128"/>
                <a:cs typeface="+mn-cs"/>
              </a:rPr>
              <a:t>Weiblichkeitsstereotype, „weiblicher Sozialcharakter“ &amp; „reale Frauen“</a:t>
            </a:r>
          </a:p>
        </p:txBody>
      </p:sp>
      <p:sp>
        <p:nvSpPr>
          <p:cNvPr id="6" name="Text Box 1">
            <a:extLst>
              <a:ext uri="{FF2B5EF4-FFF2-40B4-BE49-F238E27FC236}">
                <a16:creationId xmlns:a16="http://schemas.microsoft.com/office/drawing/2014/main" id="{306824F7-EE94-B601-41F6-91204EE06E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5480" y="4221089"/>
            <a:ext cx="6192688" cy="936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ts val="175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br>
              <a:rPr kumimoji="0" lang="de-DE" altLang="de-DE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rbel" panose="020B0503020204020204" pitchFamily="34" charset="0"/>
                <a:ea typeface="ＭＳ Ｐゴシック" panose="020B0600070205080204" pitchFamily="34" charset="-128"/>
                <a:cs typeface="+mn-cs"/>
              </a:rPr>
            </a:br>
            <a:r>
              <a:rPr lang="de-DE" altLang="de-DE" sz="1800" b="1" dirty="0">
                <a:solidFill>
                  <a:srgbClr val="002060"/>
                </a:solidFill>
                <a:latin typeface="Corbel" panose="020B0503020204020204" pitchFamily="34" charset="0"/>
              </a:rPr>
              <a:t>S. 93</a:t>
            </a:r>
            <a:endParaRPr kumimoji="0" lang="de-DE" altLang="de-DE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rbel" panose="020B0503020204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B14060CF-40B4-8517-B744-FA25C0F69E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9496" y="2148426"/>
            <a:ext cx="7754733" cy="2171780"/>
          </a:xfrm>
          <a:prstGeom prst="rect">
            <a:avLst/>
          </a:prstGeom>
          <a:ln w="6350">
            <a:solidFill>
              <a:schemeClr val="tx1"/>
            </a:solidFill>
          </a:ln>
          <a:effectLst>
            <a:outerShdw blurRad="50800" dist="165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1183118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Gerader Verbinder 4">
            <a:extLst>
              <a:ext uri="{FF2B5EF4-FFF2-40B4-BE49-F238E27FC236}">
                <a16:creationId xmlns:a16="http://schemas.microsoft.com/office/drawing/2014/main" id="{6191D6EA-45DF-44DC-845D-777C4970C94D}"/>
              </a:ext>
            </a:extLst>
          </p:cNvPr>
          <p:cNvCxnSpPr>
            <a:cxnSpLocks/>
          </p:cNvCxnSpPr>
          <p:nvPr/>
        </p:nvCxnSpPr>
        <p:spPr>
          <a:xfrm>
            <a:off x="479376" y="6237312"/>
            <a:ext cx="1123324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Grafik 12" descr="Ein Bild, das Text, Buch, Poster, Grafikdesign enthält.&#10;&#10;Automatisch generierte Beschreibung">
            <a:extLst>
              <a:ext uri="{FF2B5EF4-FFF2-40B4-BE49-F238E27FC236}">
                <a16:creationId xmlns:a16="http://schemas.microsoft.com/office/drawing/2014/main" id="{64752D2B-66BE-0863-65FD-2A311A53E3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6" y="330338"/>
            <a:ext cx="1763997" cy="2433870"/>
          </a:xfrm>
          <a:prstGeom prst="rect">
            <a:avLst/>
          </a:prstGeom>
          <a:ln w="6350">
            <a:solidFill>
              <a:schemeClr val="tx1"/>
            </a:solidFill>
          </a:ln>
          <a:effectLst>
            <a:outerShdw blurRad="50800" dist="165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E7EDDA0B-0A87-E468-54A2-006C5F64BB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5911" y="5445224"/>
            <a:ext cx="10593278" cy="676369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name="TextBox1" r:id="rId1" imgW="8999280" imgH="5128200"/>
        </mc:Choice>
        <mc:Fallback>
          <p:control name="TextBox1" r:id="rId1" imgW="8999280" imgH="5128200">
            <p:pic>
              <p:nvPicPr>
                <p:cNvPr id="6" name="TextBox1">
                  <a:extLst>
                    <a:ext uri="{FF2B5EF4-FFF2-40B4-BE49-F238E27FC236}">
                      <a16:creationId xmlns:a16="http://schemas.microsoft.com/office/drawing/2014/main" id="{FB6639C7-A723-D79C-89CB-77984728A359}"/>
                    </a:ext>
                  </a:extLst>
                </p:cNvPr>
                <p:cNvPicPr preferRelativeResize="0">
                  <a:picLocks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645089" y="198914"/>
                  <a:ext cx="9001000" cy="5130588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55632010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feld 11">
            <a:extLst>
              <a:ext uri="{FF2B5EF4-FFF2-40B4-BE49-F238E27FC236}">
                <a16:creationId xmlns:a16="http://schemas.microsoft.com/office/drawing/2014/main" id="{1C06113B-CCC6-90D8-0D2E-7040250E60AD}"/>
              </a:ext>
            </a:extLst>
          </p:cNvPr>
          <p:cNvSpPr txBox="1"/>
          <p:nvPr/>
        </p:nvSpPr>
        <p:spPr>
          <a:xfrm>
            <a:off x="615856" y="620687"/>
            <a:ext cx="112332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sz="2800" b="1" dirty="0">
                <a:solidFill>
                  <a:srgbClr val="002060"/>
                </a:solidFill>
                <a:latin typeface="Corbel" panose="020B0503020204020204" pitchFamily="34" charset="0"/>
              </a:rPr>
              <a:t>QACQ</a:t>
            </a:r>
            <a:endParaRPr kumimoji="0" lang="de-DE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rbel" panose="020B0503020204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cxnSp>
        <p:nvCxnSpPr>
          <p:cNvPr id="4" name="Gerader Verbinder 3">
            <a:extLst>
              <a:ext uri="{FF2B5EF4-FFF2-40B4-BE49-F238E27FC236}">
                <a16:creationId xmlns:a16="http://schemas.microsoft.com/office/drawing/2014/main" id="{9604126B-DB44-309C-0433-9EDBB4AE0DCC}"/>
              </a:ext>
            </a:extLst>
          </p:cNvPr>
          <p:cNvCxnSpPr>
            <a:cxnSpLocks/>
          </p:cNvCxnSpPr>
          <p:nvPr/>
        </p:nvCxnSpPr>
        <p:spPr>
          <a:xfrm>
            <a:off x="479376" y="6237312"/>
            <a:ext cx="1123324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rafik 4">
            <a:extLst>
              <a:ext uri="{FF2B5EF4-FFF2-40B4-BE49-F238E27FC236}">
                <a16:creationId xmlns:a16="http://schemas.microsoft.com/office/drawing/2014/main" id="{1AA32E11-3EEE-B429-440F-3ECA17CB2F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1464" y="2492904"/>
            <a:ext cx="9365771" cy="1674388"/>
          </a:xfrm>
          <a:prstGeom prst="rect">
            <a:avLst/>
          </a:prstGeom>
          <a:ln w="6350">
            <a:solidFill>
              <a:schemeClr val="tx1"/>
            </a:solidFill>
          </a:ln>
          <a:effectLst>
            <a:outerShdw blurRad="50800" dist="165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3376955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43E44E7-7F0D-C0E7-BB5F-F211C96C00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08D940F-746B-EB68-3338-A8BCAD1AE4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2ABE5A8-B48B-0F1F-1ED1-1BD27516E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4F4BAC-8491-4498-B062-0B285331A2DE}" type="slidenum">
              <a:rPr lang="en-US" smtClean="0"/>
              <a:pPr>
                <a:defRPr/>
              </a:pPr>
              <a:t>47</a:t>
            </a:fld>
            <a:r>
              <a:rPr lang="en-US"/>
              <a:t> </a:t>
            </a:r>
            <a:endParaRPr lang="en-US" dirty="0"/>
          </a:p>
        </p:txBody>
      </p:sp>
      <p:cxnSp>
        <p:nvCxnSpPr>
          <p:cNvPr id="5" name="Gerader Verbinder 4">
            <a:extLst>
              <a:ext uri="{FF2B5EF4-FFF2-40B4-BE49-F238E27FC236}">
                <a16:creationId xmlns:a16="http://schemas.microsoft.com/office/drawing/2014/main" id="{1120FA39-0440-407C-D1DF-8CF2E29B9FE0}"/>
              </a:ext>
            </a:extLst>
          </p:cNvPr>
          <p:cNvCxnSpPr>
            <a:cxnSpLocks/>
          </p:cNvCxnSpPr>
          <p:nvPr/>
        </p:nvCxnSpPr>
        <p:spPr>
          <a:xfrm>
            <a:off x="479376" y="6237312"/>
            <a:ext cx="1123324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ontrols>
      <mc:AlternateContent xmlns:mc="http://schemas.openxmlformats.org/markup-compatibility/2006">
        <mc:Choice xmlns:v="urn:schemas-microsoft-com:vml" Requires="v">
          <p:control name="TextBox1" r:id="rId1" imgW="11232000" imgH="5821560"/>
        </mc:Choice>
        <mc:Fallback>
          <p:control name="TextBox1" r:id="rId1" imgW="11232000" imgH="5821560">
            <p:pic>
              <p:nvPicPr>
                <p:cNvPr id="6" name="TextBox1">
                  <a:extLst>
                    <a:ext uri="{FF2B5EF4-FFF2-40B4-BE49-F238E27FC236}">
                      <a16:creationId xmlns:a16="http://schemas.microsoft.com/office/drawing/2014/main" id="{F3FAD15A-DFB8-2C93-E478-C20B3658F321}"/>
                    </a:ext>
                  </a:extLst>
                </p:cNvPr>
                <p:cNvPicPr preferRelativeResize="0">
                  <a:picLocks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479376" y="198913"/>
                  <a:ext cx="11233248" cy="5822373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424061402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Gerader Verbinder 4">
            <a:extLst>
              <a:ext uri="{FF2B5EF4-FFF2-40B4-BE49-F238E27FC236}">
                <a16:creationId xmlns:a16="http://schemas.microsoft.com/office/drawing/2014/main" id="{6191D6EA-45DF-44DC-845D-777C4970C94D}"/>
              </a:ext>
            </a:extLst>
          </p:cNvPr>
          <p:cNvCxnSpPr>
            <a:cxnSpLocks/>
          </p:cNvCxnSpPr>
          <p:nvPr/>
        </p:nvCxnSpPr>
        <p:spPr>
          <a:xfrm>
            <a:off x="479376" y="6237312"/>
            <a:ext cx="1123324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feld 11">
            <a:extLst>
              <a:ext uri="{FF2B5EF4-FFF2-40B4-BE49-F238E27FC236}">
                <a16:creationId xmlns:a16="http://schemas.microsoft.com/office/drawing/2014/main" id="{1C06113B-CCC6-90D8-0D2E-7040250E60AD}"/>
              </a:ext>
            </a:extLst>
          </p:cNvPr>
          <p:cNvSpPr txBox="1"/>
          <p:nvPr/>
        </p:nvSpPr>
        <p:spPr>
          <a:xfrm>
            <a:off x="479376" y="545087"/>
            <a:ext cx="112332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rbel" panose="020B0503020204020204" pitchFamily="34" charset="0"/>
                <a:ea typeface="ＭＳ Ｐゴシック" panose="020B0600070205080204" pitchFamily="34" charset="-128"/>
                <a:cs typeface="+mn-cs"/>
              </a:rPr>
              <a:t>Neuzeit</a:t>
            </a:r>
          </a:p>
        </p:txBody>
      </p:sp>
      <p:sp>
        <p:nvSpPr>
          <p:cNvPr id="6" name="Text Box 1">
            <a:extLst>
              <a:ext uri="{FF2B5EF4-FFF2-40B4-BE49-F238E27FC236}">
                <a16:creationId xmlns:a16="http://schemas.microsoft.com/office/drawing/2014/main" id="{306824F7-EE94-B601-41F6-91204EE06E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5520" y="5157192"/>
            <a:ext cx="6192688" cy="936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ts val="175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br>
              <a:rPr kumimoji="0" lang="de-DE" altLang="de-DE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rbel" panose="020B0503020204020204" pitchFamily="34" charset="0"/>
                <a:ea typeface="ＭＳ Ｐゴシック" panose="020B0600070205080204" pitchFamily="34" charset="-128"/>
                <a:cs typeface="+mn-cs"/>
              </a:rPr>
            </a:br>
            <a:r>
              <a:rPr lang="de-DE" altLang="de-DE" sz="1800" b="1" dirty="0">
                <a:solidFill>
                  <a:srgbClr val="002060"/>
                </a:solidFill>
                <a:latin typeface="Corbel" panose="020B0503020204020204" pitchFamily="34" charset="0"/>
              </a:rPr>
              <a:t>S. 94</a:t>
            </a:r>
            <a:endParaRPr kumimoji="0" lang="de-DE" altLang="de-DE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rbel" panose="020B0503020204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6A56100-5699-7EC2-386E-7462D1967B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5520" y="1457890"/>
            <a:ext cx="7104779" cy="3942219"/>
          </a:xfrm>
          <a:prstGeom prst="rect">
            <a:avLst/>
          </a:prstGeom>
          <a:ln w="6350">
            <a:solidFill>
              <a:schemeClr val="tx1"/>
            </a:solidFill>
          </a:ln>
          <a:effectLst>
            <a:outerShdw blurRad="50800" dist="165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7588003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Gerader Verbinder 4">
            <a:extLst>
              <a:ext uri="{FF2B5EF4-FFF2-40B4-BE49-F238E27FC236}">
                <a16:creationId xmlns:a16="http://schemas.microsoft.com/office/drawing/2014/main" id="{6191D6EA-45DF-44DC-845D-777C4970C94D}"/>
              </a:ext>
            </a:extLst>
          </p:cNvPr>
          <p:cNvCxnSpPr>
            <a:cxnSpLocks/>
          </p:cNvCxnSpPr>
          <p:nvPr/>
        </p:nvCxnSpPr>
        <p:spPr>
          <a:xfrm>
            <a:off x="479376" y="6237312"/>
            <a:ext cx="1123324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feld 11">
            <a:extLst>
              <a:ext uri="{FF2B5EF4-FFF2-40B4-BE49-F238E27FC236}">
                <a16:creationId xmlns:a16="http://schemas.microsoft.com/office/drawing/2014/main" id="{1C06113B-CCC6-90D8-0D2E-7040250E60AD}"/>
              </a:ext>
            </a:extLst>
          </p:cNvPr>
          <p:cNvSpPr txBox="1"/>
          <p:nvPr/>
        </p:nvSpPr>
        <p:spPr>
          <a:xfrm>
            <a:off x="479376" y="545087"/>
            <a:ext cx="112332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rbel" panose="020B0503020204020204" pitchFamily="34" charset="0"/>
                <a:ea typeface="ＭＳ Ｐゴシック" panose="020B0600070205080204" pitchFamily="34" charset="-128"/>
                <a:cs typeface="+mn-cs"/>
              </a:rPr>
              <a:t>„Charakter“</a:t>
            </a:r>
          </a:p>
        </p:txBody>
      </p:sp>
      <p:pic>
        <p:nvPicPr>
          <p:cNvPr id="4" name="Grafik 3" descr="Ein Bild, das Artefakt, Schnitzerei, Museum, Kunst enthält.&#10;&#10;Automatisch generierte Beschreibung">
            <a:extLst>
              <a:ext uri="{FF2B5EF4-FFF2-40B4-BE49-F238E27FC236}">
                <a16:creationId xmlns:a16="http://schemas.microsoft.com/office/drawing/2014/main" id="{7DF65D66-B36A-10AE-88AF-7EDD3C3429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2535" y="234833"/>
            <a:ext cx="2960192" cy="2795737"/>
          </a:xfrm>
          <a:prstGeom prst="rect">
            <a:avLst/>
          </a:prstGeom>
          <a:ln w="6350">
            <a:solidFill>
              <a:schemeClr val="tx1"/>
            </a:solidFill>
          </a:ln>
          <a:effectLst>
            <a:outerShdw blurRad="50800" dist="165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8D5FA5CC-35C0-BB58-26C9-C44DF764FD1E}"/>
              </a:ext>
            </a:extLst>
          </p:cNvPr>
          <p:cNvSpPr txBox="1"/>
          <p:nvPr/>
        </p:nvSpPr>
        <p:spPr>
          <a:xfrm>
            <a:off x="504384" y="3917794"/>
            <a:ext cx="112332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rbel" panose="020B0503020204020204" pitchFamily="34" charset="0"/>
                <a:ea typeface="ＭＳ Ｐゴシック" panose="020B0600070205080204" pitchFamily="34" charset="-128"/>
                <a:cs typeface="+mn-cs"/>
              </a:rPr>
              <a:t>„Prägung“</a:t>
            </a:r>
          </a:p>
        </p:txBody>
      </p:sp>
      <p:pic>
        <p:nvPicPr>
          <p:cNvPr id="9" name="Grafik 8" descr="Ein Bild, das Geschoss, Im Haus enthält.&#10;&#10;Automatisch generierte Beschreibung">
            <a:extLst>
              <a:ext uri="{FF2B5EF4-FFF2-40B4-BE49-F238E27FC236}">
                <a16:creationId xmlns:a16="http://schemas.microsoft.com/office/drawing/2014/main" id="{3816E790-AEFC-04FD-A204-E94FA0BA7F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9751" y="3429000"/>
            <a:ext cx="3425951" cy="2569463"/>
          </a:xfrm>
          <a:prstGeom prst="rect">
            <a:avLst/>
          </a:prstGeom>
          <a:ln w="6350">
            <a:solidFill>
              <a:schemeClr val="tx1"/>
            </a:solidFill>
          </a:ln>
          <a:effectLst>
            <a:outerShdw blurRad="50800" dist="165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563216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B84DBA3-DE6C-457B-A25C-C1AA6B8FE8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392" y="908720"/>
            <a:ext cx="10515600" cy="4392483"/>
          </a:xfrm>
        </p:spPr>
        <p:txBody>
          <a:bodyPr/>
          <a:lstStyle/>
          <a:p>
            <a:pPr marL="0" indent="0">
              <a:lnSpc>
                <a:spcPct val="120000"/>
              </a:lnSpc>
              <a:buNone/>
            </a:pPr>
            <a:endParaRPr lang="de-DE" sz="2400" b="1" dirty="0">
              <a:solidFill>
                <a:srgbClr val="002060"/>
              </a:solidFill>
              <a:sym typeface="Wingdings" panose="05000000000000000000" pitchFamily="2" charset="2"/>
            </a:endParaRPr>
          </a:p>
          <a:p>
            <a:pPr marL="0" indent="0">
              <a:lnSpc>
                <a:spcPct val="120000"/>
              </a:lnSpc>
              <a:buNone/>
            </a:pPr>
            <a:endParaRPr lang="de-DE" sz="2400" b="1" dirty="0">
              <a:solidFill>
                <a:srgbClr val="002060"/>
              </a:solidFill>
              <a:sym typeface="Wingdings" panose="05000000000000000000" pitchFamily="2" charset="2"/>
            </a:endParaRPr>
          </a:p>
          <a:p>
            <a:pPr marL="0" indent="0">
              <a:lnSpc>
                <a:spcPct val="120000"/>
              </a:lnSpc>
              <a:buNone/>
            </a:pPr>
            <a:endParaRPr lang="de-DE" sz="2000" b="1" dirty="0">
              <a:solidFill>
                <a:srgbClr val="002060"/>
              </a:solidFill>
              <a:sym typeface="Wingdings" panose="05000000000000000000" pitchFamily="2" charset="2"/>
            </a:endParaRPr>
          </a:p>
        </p:txBody>
      </p:sp>
      <p:cxnSp>
        <p:nvCxnSpPr>
          <p:cNvPr id="5" name="Gerader Verbinder 4">
            <a:extLst>
              <a:ext uri="{FF2B5EF4-FFF2-40B4-BE49-F238E27FC236}">
                <a16:creationId xmlns:a16="http://schemas.microsoft.com/office/drawing/2014/main" id="{6191D6EA-45DF-44DC-845D-777C4970C94D}"/>
              </a:ext>
            </a:extLst>
          </p:cNvPr>
          <p:cNvCxnSpPr>
            <a:cxnSpLocks/>
          </p:cNvCxnSpPr>
          <p:nvPr/>
        </p:nvCxnSpPr>
        <p:spPr>
          <a:xfrm>
            <a:off x="479376" y="6237312"/>
            <a:ext cx="1123324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hteck 5">
            <a:extLst>
              <a:ext uri="{FF2B5EF4-FFF2-40B4-BE49-F238E27FC236}">
                <a16:creationId xmlns:a16="http://schemas.microsoft.com/office/drawing/2014/main" id="{E4CAFB4E-79AD-5A88-407B-D0F356C23FD2}"/>
              </a:ext>
            </a:extLst>
          </p:cNvPr>
          <p:cNvSpPr/>
          <p:nvPr/>
        </p:nvSpPr>
        <p:spPr>
          <a:xfrm>
            <a:off x="623392" y="647110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2800" b="1" dirty="0">
                <a:solidFill>
                  <a:srgbClr val="002060"/>
                </a:solidFill>
                <a:latin typeface="Corbel" panose="020B0503020204020204" pitchFamily="34" charset="0"/>
              </a:rPr>
              <a:t>Was ist „Gesellschaft“?</a:t>
            </a:r>
          </a:p>
        </p:txBody>
      </p:sp>
      <p:pic>
        <p:nvPicPr>
          <p:cNvPr id="11" name="Grafik 10" descr="Ein Bild, das Gras, draußen, Pflanze, Feld enthält.&#10;&#10;Automatisch generierte Beschreibung">
            <a:extLst>
              <a:ext uri="{FF2B5EF4-FFF2-40B4-BE49-F238E27FC236}">
                <a16:creationId xmlns:a16="http://schemas.microsoft.com/office/drawing/2014/main" id="{B6009C63-DE3E-F44B-55DA-02C829BC51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815" y="1715093"/>
            <a:ext cx="2062624" cy="1160226"/>
          </a:xfrm>
          <a:prstGeom prst="rect">
            <a:avLst/>
          </a:prstGeom>
          <a:effectLst>
            <a:outerShdw blurRad="50800" dist="165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Grafik 12" descr="Ein Bild, das Screenshot, Animation, Animierter Cartoon, Darstellung enthält.&#10;&#10;Automatisch generierte Beschreibung">
            <a:extLst>
              <a:ext uri="{FF2B5EF4-FFF2-40B4-BE49-F238E27FC236}">
                <a16:creationId xmlns:a16="http://schemas.microsoft.com/office/drawing/2014/main" id="{2D591756-17E7-52D0-7176-53DC67C25D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2184" y="1249001"/>
            <a:ext cx="2247208" cy="2074922"/>
          </a:xfrm>
          <a:prstGeom prst="rect">
            <a:avLst/>
          </a:prstGeom>
          <a:effectLst>
            <a:outerShdw blurRad="50800" dist="165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CE7F6465-13B2-EFC3-473A-A31601B504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36815" y="699395"/>
            <a:ext cx="3890209" cy="2662361"/>
          </a:xfrm>
          <a:prstGeom prst="rect">
            <a:avLst/>
          </a:prstGeom>
          <a:ln w="6350">
            <a:solidFill>
              <a:schemeClr val="tx1"/>
            </a:solidFill>
          </a:ln>
          <a:effectLst>
            <a:outerShdw blurRad="50800" dist="165100" dir="2700000" algn="tl" rotWithShape="0">
              <a:prstClr val="black">
                <a:alpha val="40000"/>
              </a:prstClr>
            </a:outerShdw>
          </a:effectLst>
        </p:spPr>
      </p:pic>
    </p:spTree>
    <p:controls>
      <mc:AlternateContent xmlns:mc="http://schemas.openxmlformats.org/markup-compatibility/2006">
        <mc:Choice xmlns:v="urn:schemas-microsoft-com:vml" Requires="v">
          <p:control name="TextBox1" r:id="rId1" imgW="11590200" imgH="3017520"/>
        </mc:Choice>
        <mc:Fallback>
          <p:control name="TextBox1" r:id="rId1" imgW="11590200" imgH="3017520">
            <p:pic>
              <p:nvPicPr>
                <p:cNvPr id="15" name="TextBox1">
                  <a:extLst>
                    <a:ext uri="{FF2B5EF4-FFF2-40B4-BE49-F238E27FC236}">
                      <a16:creationId xmlns:a16="http://schemas.microsoft.com/office/drawing/2014/main" id="{5D9CE8DB-70BF-1CF2-6AD9-F57DB5D85F01}"/>
                    </a:ext>
                  </a:extLst>
                </p:cNvPr>
                <p:cNvPicPr preferRelativeResize="0">
                  <a:picLocks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335360" y="3571081"/>
                  <a:ext cx="11593288" cy="3015997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61838726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Gerader Verbinder 4">
            <a:extLst>
              <a:ext uri="{FF2B5EF4-FFF2-40B4-BE49-F238E27FC236}">
                <a16:creationId xmlns:a16="http://schemas.microsoft.com/office/drawing/2014/main" id="{6191D6EA-45DF-44DC-845D-777C4970C94D}"/>
              </a:ext>
            </a:extLst>
          </p:cNvPr>
          <p:cNvCxnSpPr>
            <a:cxnSpLocks/>
          </p:cNvCxnSpPr>
          <p:nvPr/>
        </p:nvCxnSpPr>
        <p:spPr>
          <a:xfrm>
            <a:off x="479376" y="6237312"/>
            <a:ext cx="1123324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feld 11">
            <a:extLst>
              <a:ext uri="{FF2B5EF4-FFF2-40B4-BE49-F238E27FC236}">
                <a16:creationId xmlns:a16="http://schemas.microsoft.com/office/drawing/2014/main" id="{1C06113B-CCC6-90D8-0D2E-7040250E60AD}"/>
              </a:ext>
            </a:extLst>
          </p:cNvPr>
          <p:cNvSpPr txBox="1"/>
          <p:nvPr/>
        </p:nvSpPr>
        <p:spPr>
          <a:xfrm>
            <a:off x="479376" y="545087"/>
            <a:ext cx="112332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rbel" panose="020B0503020204020204" pitchFamily="34" charset="0"/>
                <a:ea typeface="ＭＳ Ｐゴシック" panose="020B0600070205080204" pitchFamily="34" charset="-128"/>
                <a:cs typeface="+mn-cs"/>
              </a:rPr>
              <a:t>„Charakter“ zwischen Emanzipation und Herrschaftslegitimation</a:t>
            </a:r>
          </a:p>
        </p:txBody>
      </p:sp>
      <p:sp>
        <p:nvSpPr>
          <p:cNvPr id="6" name="Text Box 1">
            <a:extLst>
              <a:ext uri="{FF2B5EF4-FFF2-40B4-BE49-F238E27FC236}">
                <a16:creationId xmlns:a16="http://schemas.microsoft.com/office/drawing/2014/main" id="{306824F7-EE94-B601-41F6-91204EE06E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1686" y="4510869"/>
            <a:ext cx="6192688" cy="936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ts val="175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br>
              <a:rPr kumimoji="0" lang="de-DE" altLang="de-DE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rbel" panose="020B0503020204020204" pitchFamily="34" charset="0"/>
                <a:ea typeface="ＭＳ Ｐゴシック" panose="020B0600070205080204" pitchFamily="34" charset="-128"/>
                <a:cs typeface="+mn-cs"/>
              </a:rPr>
            </a:br>
            <a:r>
              <a:rPr lang="de-DE" altLang="de-DE" sz="1800" b="1" dirty="0">
                <a:solidFill>
                  <a:srgbClr val="002060"/>
                </a:solidFill>
                <a:latin typeface="Corbel" panose="020B0503020204020204" pitchFamily="34" charset="0"/>
              </a:rPr>
              <a:t>S. 94</a:t>
            </a:r>
            <a:endParaRPr kumimoji="0" lang="de-DE" altLang="de-DE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rbel" panose="020B0503020204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0C526308-9DB9-10EB-AED8-88A04D01D1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1504" y="2201366"/>
            <a:ext cx="8072624" cy="2455268"/>
          </a:xfrm>
          <a:prstGeom prst="rect">
            <a:avLst/>
          </a:prstGeom>
          <a:ln w="6350">
            <a:solidFill>
              <a:schemeClr val="tx1"/>
            </a:solidFill>
          </a:ln>
          <a:effectLst>
            <a:outerShdw blurRad="50800" dist="165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3072400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Gerader Verbinder 4">
            <a:extLst>
              <a:ext uri="{FF2B5EF4-FFF2-40B4-BE49-F238E27FC236}">
                <a16:creationId xmlns:a16="http://schemas.microsoft.com/office/drawing/2014/main" id="{6191D6EA-45DF-44DC-845D-777C4970C94D}"/>
              </a:ext>
            </a:extLst>
          </p:cNvPr>
          <p:cNvCxnSpPr>
            <a:cxnSpLocks/>
          </p:cNvCxnSpPr>
          <p:nvPr/>
        </p:nvCxnSpPr>
        <p:spPr>
          <a:xfrm>
            <a:off x="479376" y="6237312"/>
            <a:ext cx="1123324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feld 11">
            <a:extLst>
              <a:ext uri="{FF2B5EF4-FFF2-40B4-BE49-F238E27FC236}">
                <a16:creationId xmlns:a16="http://schemas.microsoft.com/office/drawing/2014/main" id="{1C06113B-CCC6-90D8-0D2E-7040250E60AD}"/>
              </a:ext>
            </a:extLst>
          </p:cNvPr>
          <p:cNvSpPr txBox="1"/>
          <p:nvPr/>
        </p:nvSpPr>
        <p:spPr>
          <a:xfrm>
            <a:off x="479376" y="545087"/>
            <a:ext cx="112332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sz="2800" b="1" dirty="0">
                <a:solidFill>
                  <a:srgbClr val="002060"/>
                </a:solidFill>
                <a:latin typeface="Corbel" panose="020B0503020204020204" pitchFamily="34" charset="0"/>
              </a:rPr>
              <a:t>Hedwig Dohm: gegen das „weibliche Wesen“</a:t>
            </a:r>
            <a:endParaRPr kumimoji="0" lang="de-DE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rbel" panose="020B0503020204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" name="Text Box 1">
            <a:extLst>
              <a:ext uri="{FF2B5EF4-FFF2-40B4-BE49-F238E27FC236}">
                <a16:creationId xmlns:a16="http://schemas.microsoft.com/office/drawing/2014/main" id="{306824F7-EE94-B601-41F6-91204EE06E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9456" y="5157192"/>
            <a:ext cx="6192688" cy="936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ts val="175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br>
              <a:rPr kumimoji="0" lang="de-DE" altLang="de-DE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rbel" panose="020B0503020204020204" pitchFamily="34" charset="0"/>
                <a:ea typeface="ＭＳ Ｐゴシック" panose="020B0600070205080204" pitchFamily="34" charset="-128"/>
                <a:cs typeface="+mn-cs"/>
              </a:rPr>
            </a:br>
            <a:r>
              <a:rPr lang="de-DE" altLang="de-DE" sz="1800" b="1" dirty="0">
                <a:solidFill>
                  <a:srgbClr val="002060"/>
                </a:solidFill>
                <a:latin typeface="Corbel" panose="020B0503020204020204" pitchFamily="34" charset="0"/>
              </a:rPr>
              <a:t>S. 95</a:t>
            </a:r>
            <a:endParaRPr kumimoji="0" lang="de-DE" altLang="de-DE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rbel" panose="020B0503020204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26074A89-A69E-82EC-D0DD-00989D77DE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3445" y="1386226"/>
            <a:ext cx="6188699" cy="4085548"/>
          </a:xfrm>
          <a:prstGeom prst="rect">
            <a:avLst/>
          </a:prstGeom>
          <a:ln w="6350">
            <a:solidFill>
              <a:schemeClr val="tx1"/>
            </a:solidFill>
          </a:ln>
          <a:effectLst>
            <a:outerShdw blurRad="50800" dist="165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Grafik 7" descr="Ein Bild, das Text, Menschliches Gesicht, Poster, Person enthält.&#10;&#10;Automatisch generierte Beschreibung">
            <a:extLst>
              <a:ext uri="{FF2B5EF4-FFF2-40B4-BE49-F238E27FC236}">
                <a16:creationId xmlns:a16="http://schemas.microsoft.com/office/drawing/2014/main" id="{13A2BED7-959A-5C47-B208-2A32708CB5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8243" y="1362628"/>
            <a:ext cx="2896946" cy="4109143"/>
          </a:xfrm>
          <a:prstGeom prst="rect">
            <a:avLst/>
          </a:prstGeom>
          <a:ln w="6350">
            <a:solidFill>
              <a:schemeClr val="tx1"/>
            </a:solidFill>
          </a:ln>
          <a:effectLst>
            <a:outerShdw blurRad="50800" dist="165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8929728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Gerader Verbinder 4">
            <a:extLst>
              <a:ext uri="{FF2B5EF4-FFF2-40B4-BE49-F238E27FC236}">
                <a16:creationId xmlns:a16="http://schemas.microsoft.com/office/drawing/2014/main" id="{6191D6EA-45DF-44DC-845D-777C4970C94D}"/>
              </a:ext>
            </a:extLst>
          </p:cNvPr>
          <p:cNvCxnSpPr>
            <a:cxnSpLocks/>
          </p:cNvCxnSpPr>
          <p:nvPr/>
        </p:nvCxnSpPr>
        <p:spPr>
          <a:xfrm>
            <a:off x="479376" y="6237312"/>
            <a:ext cx="1123324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feld 11">
            <a:extLst>
              <a:ext uri="{FF2B5EF4-FFF2-40B4-BE49-F238E27FC236}">
                <a16:creationId xmlns:a16="http://schemas.microsoft.com/office/drawing/2014/main" id="{1C06113B-CCC6-90D8-0D2E-7040250E60AD}"/>
              </a:ext>
            </a:extLst>
          </p:cNvPr>
          <p:cNvSpPr txBox="1"/>
          <p:nvPr/>
        </p:nvSpPr>
        <p:spPr>
          <a:xfrm>
            <a:off x="479376" y="545087"/>
            <a:ext cx="112332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sz="2800" b="1" dirty="0">
                <a:solidFill>
                  <a:srgbClr val="002060"/>
                </a:solidFill>
                <a:latin typeface="Corbel" panose="020B0503020204020204" pitchFamily="34" charset="0"/>
              </a:rPr>
              <a:t>Geprägt-Werden ohne Eigensinn?</a:t>
            </a:r>
            <a:endParaRPr kumimoji="0" lang="de-DE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rbel" panose="020B0503020204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" name="Text Box 1">
            <a:extLst>
              <a:ext uri="{FF2B5EF4-FFF2-40B4-BE49-F238E27FC236}">
                <a16:creationId xmlns:a16="http://schemas.microsoft.com/office/drawing/2014/main" id="{306824F7-EE94-B601-41F6-91204EE06E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376" y="5376809"/>
            <a:ext cx="6192688" cy="936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ts val="175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br>
              <a:rPr kumimoji="0" lang="de-DE" altLang="de-DE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rbel" panose="020B0503020204020204" pitchFamily="34" charset="0"/>
                <a:ea typeface="ＭＳ Ｐゴシック" panose="020B0600070205080204" pitchFamily="34" charset="-128"/>
                <a:cs typeface="+mn-cs"/>
              </a:rPr>
            </a:br>
            <a:r>
              <a:rPr lang="de-DE" altLang="de-DE" sz="1800" b="1" dirty="0">
                <a:solidFill>
                  <a:srgbClr val="002060"/>
                </a:solidFill>
                <a:latin typeface="Corbel" panose="020B0503020204020204" pitchFamily="34" charset="0"/>
              </a:rPr>
              <a:t>S. 95f.</a:t>
            </a:r>
            <a:endParaRPr kumimoji="0" lang="de-DE" altLang="de-DE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rbel" panose="020B0503020204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E9452822-74BB-547C-9648-D46A52A7D8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837" y="1339228"/>
            <a:ext cx="6984776" cy="1308294"/>
          </a:xfrm>
          <a:prstGeom prst="rect">
            <a:avLst/>
          </a:prstGeom>
          <a:ln w="6350">
            <a:solidFill>
              <a:schemeClr val="tx1"/>
            </a:solidFill>
          </a:ln>
          <a:effectLst>
            <a:outerShdw blurRad="50800" dist="165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28C01350-34D8-A13D-68F5-EDE7CFF3BA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5880" y="2953198"/>
            <a:ext cx="6696744" cy="3589791"/>
          </a:xfrm>
          <a:prstGeom prst="rect">
            <a:avLst/>
          </a:prstGeom>
          <a:ln w="6350">
            <a:solidFill>
              <a:schemeClr val="tx1"/>
            </a:solidFill>
          </a:ln>
          <a:effectLst>
            <a:outerShdw blurRad="50800" dist="165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8061684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Gerader Verbinder 4">
            <a:extLst>
              <a:ext uri="{FF2B5EF4-FFF2-40B4-BE49-F238E27FC236}">
                <a16:creationId xmlns:a16="http://schemas.microsoft.com/office/drawing/2014/main" id="{6191D6EA-45DF-44DC-845D-777C4970C94D}"/>
              </a:ext>
            </a:extLst>
          </p:cNvPr>
          <p:cNvCxnSpPr>
            <a:cxnSpLocks/>
          </p:cNvCxnSpPr>
          <p:nvPr/>
        </p:nvCxnSpPr>
        <p:spPr>
          <a:xfrm>
            <a:off x="479376" y="6237312"/>
            <a:ext cx="1123324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feld 11">
            <a:extLst>
              <a:ext uri="{FF2B5EF4-FFF2-40B4-BE49-F238E27FC236}">
                <a16:creationId xmlns:a16="http://schemas.microsoft.com/office/drawing/2014/main" id="{1C06113B-CCC6-90D8-0D2E-7040250E60AD}"/>
              </a:ext>
            </a:extLst>
          </p:cNvPr>
          <p:cNvSpPr txBox="1"/>
          <p:nvPr/>
        </p:nvSpPr>
        <p:spPr>
          <a:xfrm>
            <a:off x="479376" y="545087"/>
            <a:ext cx="112332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sz="2800" b="1" dirty="0">
                <a:solidFill>
                  <a:srgbClr val="002060"/>
                </a:solidFill>
                <a:latin typeface="Corbel" panose="020B0503020204020204" pitchFamily="34" charset="0"/>
              </a:rPr>
              <a:t>Geprägt-Werden ohne Eigensinn?</a:t>
            </a:r>
            <a:endParaRPr kumimoji="0" lang="de-DE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rbel" panose="020B0503020204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" name="Text Box 1">
            <a:extLst>
              <a:ext uri="{FF2B5EF4-FFF2-40B4-BE49-F238E27FC236}">
                <a16:creationId xmlns:a16="http://schemas.microsoft.com/office/drawing/2014/main" id="{306824F7-EE94-B601-41F6-91204EE06E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376" y="5376809"/>
            <a:ext cx="6192688" cy="936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ts val="175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br>
              <a:rPr kumimoji="0" lang="de-DE" altLang="de-DE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rbel" panose="020B0503020204020204" pitchFamily="34" charset="0"/>
                <a:ea typeface="ＭＳ Ｐゴシック" panose="020B0600070205080204" pitchFamily="34" charset="-128"/>
                <a:cs typeface="+mn-cs"/>
              </a:rPr>
            </a:br>
            <a:r>
              <a:rPr lang="de-DE" altLang="de-DE" sz="1800" b="1" dirty="0">
                <a:solidFill>
                  <a:srgbClr val="002060"/>
                </a:solidFill>
                <a:latin typeface="Corbel" panose="020B0503020204020204" pitchFamily="34" charset="0"/>
              </a:rPr>
              <a:t>S. 100</a:t>
            </a:r>
            <a:endParaRPr kumimoji="0" lang="de-DE" altLang="de-DE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rbel" panose="020B0503020204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F5FEFA42-2FC1-EBB5-E609-1C00EDA646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9496" y="2112893"/>
            <a:ext cx="8496944" cy="2056152"/>
          </a:xfrm>
          <a:prstGeom prst="rect">
            <a:avLst/>
          </a:prstGeom>
          <a:ln w="6350">
            <a:solidFill>
              <a:schemeClr val="tx1"/>
            </a:solidFill>
          </a:ln>
          <a:effectLst>
            <a:outerShdw blurRad="50800" dist="165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4760501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Gerader Verbinder 4">
            <a:extLst>
              <a:ext uri="{FF2B5EF4-FFF2-40B4-BE49-F238E27FC236}">
                <a16:creationId xmlns:a16="http://schemas.microsoft.com/office/drawing/2014/main" id="{6191D6EA-45DF-44DC-845D-777C4970C94D}"/>
              </a:ext>
            </a:extLst>
          </p:cNvPr>
          <p:cNvCxnSpPr>
            <a:cxnSpLocks/>
          </p:cNvCxnSpPr>
          <p:nvPr/>
        </p:nvCxnSpPr>
        <p:spPr>
          <a:xfrm>
            <a:off x="479376" y="6237312"/>
            <a:ext cx="1123324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feld 11">
            <a:extLst>
              <a:ext uri="{FF2B5EF4-FFF2-40B4-BE49-F238E27FC236}">
                <a16:creationId xmlns:a16="http://schemas.microsoft.com/office/drawing/2014/main" id="{1C06113B-CCC6-90D8-0D2E-7040250E60AD}"/>
              </a:ext>
            </a:extLst>
          </p:cNvPr>
          <p:cNvSpPr txBox="1"/>
          <p:nvPr/>
        </p:nvSpPr>
        <p:spPr>
          <a:xfrm>
            <a:off x="479376" y="545087"/>
            <a:ext cx="112332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rbel" panose="020B0503020204020204" pitchFamily="34" charset="0"/>
                <a:ea typeface="ＭＳ Ｐゴシック" panose="020B0600070205080204" pitchFamily="34" charset="-128"/>
                <a:cs typeface="+mn-cs"/>
              </a:rPr>
              <a:t>Produktperspektive und Konstitutionsperspektive</a:t>
            </a:r>
          </a:p>
        </p:txBody>
      </p:sp>
      <p:sp>
        <p:nvSpPr>
          <p:cNvPr id="6" name="Text Box 1">
            <a:extLst>
              <a:ext uri="{FF2B5EF4-FFF2-40B4-BE49-F238E27FC236}">
                <a16:creationId xmlns:a16="http://schemas.microsoft.com/office/drawing/2014/main" id="{306824F7-EE94-B601-41F6-91204EE06E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1686" y="4510869"/>
            <a:ext cx="6192688" cy="936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ts val="175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br>
              <a:rPr kumimoji="0" lang="de-DE" altLang="de-DE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rbel" panose="020B0503020204020204" pitchFamily="34" charset="0"/>
                <a:ea typeface="ＭＳ Ｐゴシック" panose="020B0600070205080204" pitchFamily="34" charset="-128"/>
                <a:cs typeface="+mn-cs"/>
              </a:rPr>
            </a:br>
            <a:r>
              <a:rPr lang="de-DE" altLang="de-DE" sz="1800" b="1" dirty="0">
                <a:solidFill>
                  <a:srgbClr val="002060"/>
                </a:solidFill>
                <a:latin typeface="Corbel" panose="020B0503020204020204" pitchFamily="34" charset="0"/>
              </a:rPr>
              <a:t>S. 97</a:t>
            </a:r>
            <a:endParaRPr kumimoji="0" lang="de-DE" altLang="de-DE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rbel" panose="020B0503020204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670AEC15-4430-6D09-B2FF-048FED5F11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1686" y="3499284"/>
            <a:ext cx="7771889" cy="1197595"/>
          </a:xfrm>
          <a:prstGeom prst="rect">
            <a:avLst/>
          </a:prstGeom>
          <a:ln w="6350">
            <a:solidFill>
              <a:schemeClr val="tx1"/>
            </a:solidFill>
          </a:ln>
          <a:effectLst>
            <a:outerShdw blurRad="50800" dist="165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2559602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Gerader Verbinder 4">
            <a:extLst>
              <a:ext uri="{FF2B5EF4-FFF2-40B4-BE49-F238E27FC236}">
                <a16:creationId xmlns:a16="http://schemas.microsoft.com/office/drawing/2014/main" id="{6191D6EA-45DF-44DC-845D-777C4970C94D}"/>
              </a:ext>
            </a:extLst>
          </p:cNvPr>
          <p:cNvCxnSpPr>
            <a:cxnSpLocks/>
          </p:cNvCxnSpPr>
          <p:nvPr/>
        </p:nvCxnSpPr>
        <p:spPr>
          <a:xfrm>
            <a:off x="479376" y="6237312"/>
            <a:ext cx="1123324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feld 11">
            <a:extLst>
              <a:ext uri="{FF2B5EF4-FFF2-40B4-BE49-F238E27FC236}">
                <a16:creationId xmlns:a16="http://schemas.microsoft.com/office/drawing/2014/main" id="{1C06113B-CCC6-90D8-0D2E-7040250E60AD}"/>
              </a:ext>
            </a:extLst>
          </p:cNvPr>
          <p:cNvSpPr txBox="1"/>
          <p:nvPr/>
        </p:nvSpPr>
        <p:spPr>
          <a:xfrm>
            <a:off x="109571" y="40917"/>
            <a:ext cx="112332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rbel" panose="020B0503020204020204" pitchFamily="34" charset="0"/>
                <a:ea typeface="ＭＳ Ｐゴシック" panose="020B0600070205080204" pitchFamily="34" charset="-128"/>
                <a:cs typeface="+mn-cs"/>
              </a:rPr>
              <a:t>Poststrukturalismus</a:t>
            </a:r>
          </a:p>
        </p:txBody>
      </p:sp>
      <p:sp>
        <p:nvSpPr>
          <p:cNvPr id="6" name="Text Box 1">
            <a:extLst>
              <a:ext uri="{FF2B5EF4-FFF2-40B4-BE49-F238E27FC236}">
                <a16:creationId xmlns:a16="http://schemas.microsoft.com/office/drawing/2014/main" id="{306824F7-EE94-B601-41F6-91204EE06E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36560" y="2505202"/>
            <a:ext cx="6192688" cy="936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ts val="175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br>
              <a:rPr kumimoji="0" lang="de-DE" altLang="de-DE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rbel" panose="020B0503020204020204" pitchFamily="34" charset="0"/>
                <a:ea typeface="ＭＳ Ｐゴシック" panose="020B0600070205080204" pitchFamily="34" charset="-128"/>
                <a:cs typeface="+mn-cs"/>
              </a:rPr>
            </a:br>
            <a:r>
              <a:rPr lang="de-DE" altLang="de-DE" sz="1800" b="1" dirty="0">
                <a:solidFill>
                  <a:srgbClr val="002060"/>
                </a:solidFill>
                <a:latin typeface="Corbel" panose="020B0503020204020204" pitchFamily="34" charset="0"/>
              </a:rPr>
              <a:t>S. 98f.</a:t>
            </a:r>
            <a:endParaRPr kumimoji="0" lang="de-DE" altLang="de-DE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rbel" panose="020B0503020204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9E423F7D-B140-920B-27D0-88D2D40CD6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52" y="564136"/>
            <a:ext cx="6224718" cy="5673161"/>
          </a:xfrm>
          <a:prstGeom prst="rect">
            <a:avLst/>
          </a:prstGeom>
          <a:ln w="6350">
            <a:solidFill>
              <a:schemeClr val="tx1"/>
            </a:solidFill>
          </a:ln>
          <a:effectLst>
            <a:outerShdw blurRad="50800" dist="165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2010835C-E2DE-DCE4-017E-5AD42E0DE0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2480" y="265097"/>
            <a:ext cx="5981833" cy="1684205"/>
          </a:xfrm>
          <a:prstGeom prst="rect">
            <a:avLst/>
          </a:prstGeom>
          <a:ln w="6350">
            <a:solidFill>
              <a:schemeClr val="tx1"/>
            </a:solidFill>
          </a:ln>
          <a:effectLst>
            <a:outerShdw blurRad="50800" dist="165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1785834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Gerader Verbinder 4">
            <a:extLst>
              <a:ext uri="{FF2B5EF4-FFF2-40B4-BE49-F238E27FC236}">
                <a16:creationId xmlns:a16="http://schemas.microsoft.com/office/drawing/2014/main" id="{6191D6EA-45DF-44DC-845D-777C4970C94D}"/>
              </a:ext>
            </a:extLst>
          </p:cNvPr>
          <p:cNvCxnSpPr>
            <a:cxnSpLocks/>
          </p:cNvCxnSpPr>
          <p:nvPr/>
        </p:nvCxnSpPr>
        <p:spPr>
          <a:xfrm>
            <a:off x="479376" y="6237312"/>
            <a:ext cx="1123324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feld 11">
            <a:extLst>
              <a:ext uri="{FF2B5EF4-FFF2-40B4-BE49-F238E27FC236}">
                <a16:creationId xmlns:a16="http://schemas.microsoft.com/office/drawing/2014/main" id="{1C06113B-CCC6-90D8-0D2E-7040250E60AD}"/>
              </a:ext>
            </a:extLst>
          </p:cNvPr>
          <p:cNvSpPr txBox="1"/>
          <p:nvPr/>
        </p:nvSpPr>
        <p:spPr>
          <a:xfrm>
            <a:off x="615856" y="620687"/>
            <a:ext cx="112332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rbel" panose="020B0503020204020204" pitchFamily="34" charset="0"/>
                <a:ea typeface="ＭＳ Ｐゴシック" panose="020B0600070205080204" pitchFamily="34" charset="-128"/>
                <a:cs typeface="+mn-cs"/>
              </a:rPr>
              <a:t>Zwei-Welten-Optik</a:t>
            </a:r>
          </a:p>
        </p:txBody>
      </p:sp>
      <p:sp>
        <p:nvSpPr>
          <p:cNvPr id="6" name="Text Box 1">
            <a:extLst>
              <a:ext uri="{FF2B5EF4-FFF2-40B4-BE49-F238E27FC236}">
                <a16:creationId xmlns:a16="http://schemas.microsoft.com/office/drawing/2014/main" id="{306824F7-EE94-B601-41F6-91204EE06E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8192" y="4016896"/>
            <a:ext cx="6192688" cy="936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ts val="175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br>
              <a:rPr kumimoji="0" lang="de-DE" altLang="de-DE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rbel" panose="020B0503020204020204" pitchFamily="34" charset="0"/>
                <a:ea typeface="ＭＳ Ｐゴシック" panose="020B0600070205080204" pitchFamily="34" charset="-128"/>
                <a:cs typeface="+mn-cs"/>
              </a:rPr>
            </a:br>
            <a:r>
              <a:rPr lang="de-DE" altLang="de-DE" sz="1800" b="1" dirty="0">
                <a:solidFill>
                  <a:srgbClr val="002060"/>
                </a:solidFill>
                <a:latin typeface="Corbel" panose="020B0503020204020204" pitchFamily="34" charset="0"/>
              </a:rPr>
              <a:t>S. 101</a:t>
            </a:r>
            <a:endParaRPr kumimoji="0" lang="de-DE" altLang="de-DE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rbel" panose="020B0503020204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72ED38B8-CEE6-88FF-68AB-D4DD065202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192" y="1396786"/>
            <a:ext cx="7547616" cy="2876453"/>
          </a:xfrm>
          <a:prstGeom prst="rect">
            <a:avLst/>
          </a:prstGeom>
          <a:ln w="6350">
            <a:solidFill>
              <a:schemeClr val="tx1"/>
            </a:solidFill>
          </a:ln>
          <a:effectLst>
            <a:outerShdw blurRad="50800" dist="165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Grafik 8" descr="Ein Bild, das Text, Cartoon, Darstellung, Design enthält.&#10;&#10;Automatisch generierte Beschreibung">
            <a:extLst>
              <a:ext uri="{FF2B5EF4-FFF2-40B4-BE49-F238E27FC236}">
                <a16:creationId xmlns:a16="http://schemas.microsoft.com/office/drawing/2014/main" id="{FB49EE05-465F-738D-A8EC-C4FD0AC27E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4272" y="3234913"/>
            <a:ext cx="3314095" cy="3314095"/>
          </a:xfrm>
          <a:prstGeom prst="rect">
            <a:avLst/>
          </a:prstGeom>
          <a:ln w="6350">
            <a:solidFill>
              <a:schemeClr val="tx1"/>
            </a:solidFill>
          </a:ln>
          <a:effectLst>
            <a:outerShdw blurRad="50800" dist="165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2157188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Gerader Verbinder 4">
            <a:extLst>
              <a:ext uri="{FF2B5EF4-FFF2-40B4-BE49-F238E27FC236}">
                <a16:creationId xmlns:a16="http://schemas.microsoft.com/office/drawing/2014/main" id="{6191D6EA-45DF-44DC-845D-777C4970C94D}"/>
              </a:ext>
            </a:extLst>
          </p:cNvPr>
          <p:cNvCxnSpPr>
            <a:cxnSpLocks/>
          </p:cNvCxnSpPr>
          <p:nvPr/>
        </p:nvCxnSpPr>
        <p:spPr>
          <a:xfrm>
            <a:off x="479376" y="6237312"/>
            <a:ext cx="1123324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feld 11">
            <a:extLst>
              <a:ext uri="{FF2B5EF4-FFF2-40B4-BE49-F238E27FC236}">
                <a16:creationId xmlns:a16="http://schemas.microsoft.com/office/drawing/2014/main" id="{1C06113B-CCC6-90D8-0D2E-7040250E60AD}"/>
              </a:ext>
            </a:extLst>
          </p:cNvPr>
          <p:cNvSpPr txBox="1"/>
          <p:nvPr/>
        </p:nvSpPr>
        <p:spPr>
          <a:xfrm>
            <a:off x="615856" y="620687"/>
            <a:ext cx="112332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rbel" panose="020B0503020204020204" pitchFamily="34" charset="0"/>
                <a:ea typeface="ＭＳ Ｐゴシック" panose="020B0600070205080204" pitchFamily="34" charset="-128"/>
                <a:cs typeface="+mn-cs"/>
              </a:rPr>
              <a:t>Doppelte Vergesellschaftung</a:t>
            </a:r>
          </a:p>
        </p:txBody>
      </p:sp>
      <p:sp>
        <p:nvSpPr>
          <p:cNvPr id="6" name="Text Box 1">
            <a:extLst>
              <a:ext uri="{FF2B5EF4-FFF2-40B4-BE49-F238E27FC236}">
                <a16:creationId xmlns:a16="http://schemas.microsoft.com/office/drawing/2014/main" id="{306824F7-EE94-B601-41F6-91204EE06E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5856" y="3064907"/>
            <a:ext cx="6192688" cy="936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ts val="175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br>
              <a:rPr kumimoji="0" lang="de-DE" altLang="de-DE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rbel" panose="020B0503020204020204" pitchFamily="34" charset="0"/>
                <a:ea typeface="ＭＳ Ｐゴシック" panose="020B0600070205080204" pitchFamily="34" charset="-128"/>
                <a:cs typeface="+mn-cs"/>
              </a:rPr>
            </a:br>
            <a:r>
              <a:rPr lang="de-DE" altLang="de-DE" sz="1800" b="1" dirty="0">
                <a:solidFill>
                  <a:srgbClr val="002060"/>
                </a:solidFill>
                <a:latin typeface="Corbel" panose="020B0503020204020204" pitchFamily="34" charset="0"/>
              </a:rPr>
              <a:t>S. 102</a:t>
            </a:r>
            <a:endParaRPr kumimoji="0" lang="de-DE" altLang="de-DE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rbel" panose="020B0503020204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7DAB13DB-1127-5939-20C1-6BC5315D77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856" y="1335658"/>
            <a:ext cx="9479720" cy="1989384"/>
          </a:xfrm>
          <a:prstGeom prst="rect">
            <a:avLst/>
          </a:prstGeom>
          <a:ln w="6350">
            <a:solidFill>
              <a:schemeClr val="tx1"/>
            </a:solidFill>
          </a:ln>
          <a:effectLst>
            <a:outerShdw blurRad="50800" dist="165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Grafik 7" descr="Ein Bild, das Text, Screenshot, Schrift, Reihe enthält.&#10;&#10;Automatisch generierte Beschreibung">
            <a:extLst>
              <a:ext uri="{FF2B5EF4-FFF2-40B4-BE49-F238E27FC236}">
                <a16:creationId xmlns:a16="http://schemas.microsoft.com/office/drawing/2014/main" id="{EC43AF93-169F-F5E4-6C64-2EB607FC75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2648" y="3562427"/>
            <a:ext cx="5879976" cy="2983727"/>
          </a:xfrm>
          <a:prstGeom prst="rect">
            <a:avLst/>
          </a:prstGeom>
          <a:ln w="6350">
            <a:solidFill>
              <a:schemeClr val="tx1"/>
            </a:solidFill>
          </a:ln>
          <a:effectLst>
            <a:outerShdw blurRad="50800" dist="165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Grafik 10" descr="Ein Bild, das Person, Kleidung, Wand, Im Haus enthält.&#10;&#10;Automatisch generierte Beschreibung">
            <a:extLst>
              <a:ext uri="{FF2B5EF4-FFF2-40B4-BE49-F238E27FC236}">
                <a16:creationId xmlns:a16="http://schemas.microsoft.com/office/drawing/2014/main" id="{F87BCDD9-44EC-A238-4161-3F115B87B9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0811" y="4054315"/>
            <a:ext cx="3662778" cy="2440110"/>
          </a:xfrm>
          <a:prstGeom prst="rect">
            <a:avLst/>
          </a:prstGeom>
          <a:ln w="6350">
            <a:solidFill>
              <a:schemeClr val="tx1"/>
            </a:solidFill>
          </a:ln>
          <a:effectLst>
            <a:outerShdw blurRad="50800" dist="165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8609544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feld 11">
            <a:extLst>
              <a:ext uri="{FF2B5EF4-FFF2-40B4-BE49-F238E27FC236}">
                <a16:creationId xmlns:a16="http://schemas.microsoft.com/office/drawing/2014/main" id="{1C06113B-CCC6-90D8-0D2E-7040250E60AD}"/>
              </a:ext>
            </a:extLst>
          </p:cNvPr>
          <p:cNvSpPr txBox="1"/>
          <p:nvPr/>
        </p:nvSpPr>
        <p:spPr>
          <a:xfrm>
            <a:off x="615856" y="620687"/>
            <a:ext cx="112332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rbel" panose="020B0503020204020204" pitchFamily="34" charset="0"/>
                <a:ea typeface="ＭＳ Ｐゴシック" panose="020B0600070205080204" pitchFamily="34" charset="-128"/>
                <a:cs typeface="+mn-cs"/>
              </a:rPr>
              <a:t>Übersozialisiert &amp; überintegriert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09CF17FA-4C39-8AAC-7BA0-43B337F982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400" y="2060848"/>
            <a:ext cx="7139760" cy="965765"/>
          </a:xfrm>
          <a:prstGeom prst="rect">
            <a:avLst/>
          </a:prstGeom>
          <a:ln w="6350">
            <a:solidFill>
              <a:schemeClr val="tx1"/>
            </a:solidFill>
          </a:ln>
          <a:effectLst>
            <a:outerShdw blurRad="50800" dist="165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Text Box 1">
            <a:extLst>
              <a:ext uri="{FF2B5EF4-FFF2-40B4-BE49-F238E27FC236}">
                <a16:creationId xmlns:a16="http://schemas.microsoft.com/office/drawing/2014/main" id="{B9BF00B4-7C68-1B17-7663-50D30432DE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3090" y="2754505"/>
            <a:ext cx="6192688" cy="936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ts val="175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br>
              <a:rPr kumimoji="0" lang="de-DE" altLang="de-DE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rbel" panose="020B0503020204020204" pitchFamily="34" charset="0"/>
                <a:ea typeface="ＭＳ Ｐゴシック" panose="020B0600070205080204" pitchFamily="34" charset="-128"/>
                <a:cs typeface="+mn-cs"/>
              </a:rPr>
            </a:br>
            <a:r>
              <a:rPr lang="de-DE" altLang="de-DE" sz="1800" b="1" dirty="0">
                <a:solidFill>
                  <a:srgbClr val="002060"/>
                </a:solidFill>
                <a:latin typeface="Corbel" panose="020B0503020204020204" pitchFamily="34" charset="0"/>
              </a:rPr>
              <a:t>S. 106</a:t>
            </a:r>
            <a:endParaRPr kumimoji="0" lang="de-DE" altLang="de-DE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rbel" panose="020B0503020204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cxnSp>
        <p:nvCxnSpPr>
          <p:cNvPr id="4" name="Gerader Verbinder 3">
            <a:extLst>
              <a:ext uri="{FF2B5EF4-FFF2-40B4-BE49-F238E27FC236}">
                <a16:creationId xmlns:a16="http://schemas.microsoft.com/office/drawing/2014/main" id="{9604126B-DB44-309C-0433-9EDBB4AE0DCC}"/>
              </a:ext>
            </a:extLst>
          </p:cNvPr>
          <p:cNvCxnSpPr>
            <a:cxnSpLocks/>
          </p:cNvCxnSpPr>
          <p:nvPr/>
        </p:nvCxnSpPr>
        <p:spPr>
          <a:xfrm>
            <a:off x="479376" y="6237312"/>
            <a:ext cx="1123324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fik 8" descr="Ein Bild, das Zahnrad, Metallwaren, Autoteile, Metall enthält.&#10;&#10;Automatisch generierte Beschreibung">
            <a:extLst>
              <a:ext uri="{FF2B5EF4-FFF2-40B4-BE49-F238E27FC236}">
                <a16:creationId xmlns:a16="http://schemas.microsoft.com/office/drawing/2014/main" id="{F43D6F70-C7A1-69A1-6CB1-6C667ADB1A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9910" y="3001957"/>
            <a:ext cx="3429000" cy="3429000"/>
          </a:xfrm>
          <a:prstGeom prst="rect">
            <a:avLst/>
          </a:prstGeom>
          <a:ln w="6350">
            <a:solidFill>
              <a:schemeClr val="tx1"/>
            </a:solidFill>
          </a:ln>
          <a:effectLst>
            <a:outerShdw blurRad="50800" dist="165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9595356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feld 11">
            <a:extLst>
              <a:ext uri="{FF2B5EF4-FFF2-40B4-BE49-F238E27FC236}">
                <a16:creationId xmlns:a16="http://schemas.microsoft.com/office/drawing/2014/main" id="{1C06113B-CCC6-90D8-0D2E-7040250E60AD}"/>
              </a:ext>
            </a:extLst>
          </p:cNvPr>
          <p:cNvSpPr txBox="1"/>
          <p:nvPr/>
        </p:nvSpPr>
        <p:spPr>
          <a:xfrm>
            <a:off x="615856" y="620687"/>
            <a:ext cx="112332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sz="2800" b="1" dirty="0">
                <a:solidFill>
                  <a:srgbClr val="002060"/>
                </a:solidFill>
                <a:latin typeface="Corbel" panose="020B0503020204020204" pitchFamily="34" charset="0"/>
              </a:rPr>
              <a:t>Gesellschafts-, Symbol- &amp; Subjektstruktur</a:t>
            </a:r>
            <a:endParaRPr kumimoji="0" lang="de-DE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rbel" panose="020B0503020204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3" name="Text Box 1">
            <a:extLst>
              <a:ext uri="{FF2B5EF4-FFF2-40B4-BE49-F238E27FC236}">
                <a16:creationId xmlns:a16="http://schemas.microsoft.com/office/drawing/2014/main" id="{B9BF00B4-7C68-1B17-7663-50D30432DE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2157" y="3498974"/>
            <a:ext cx="6192688" cy="936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ts val="175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br>
              <a:rPr kumimoji="0" lang="de-DE" altLang="de-DE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rbel" panose="020B0503020204020204" pitchFamily="34" charset="0"/>
                <a:ea typeface="ＭＳ Ｐゴシック" panose="020B0600070205080204" pitchFamily="34" charset="-128"/>
                <a:cs typeface="+mn-cs"/>
              </a:rPr>
            </a:br>
            <a:r>
              <a:rPr lang="de-DE" altLang="de-DE" sz="1800" b="1" dirty="0">
                <a:solidFill>
                  <a:srgbClr val="002060"/>
                </a:solidFill>
                <a:latin typeface="Corbel" panose="020B0503020204020204" pitchFamily="34" charset="0"/>
              </a:rPr>
              <a:t>S. 109</a:t>
            </a:r>
            <a:endParaRPr kumimoji="0" lang="de-DE" altLang="de-DE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rbel" panose="020B0503020204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cxnSp>
        <p:nvCxnSpPr>
          <p:cNvPr id="4" name="Gerader Verbinder 3">
            <a:extLst>
              <a:ext uri="{FF2B5EF4-FFF2-40B4-BE49-F238E27FC236}">
                <a16:creationId xmlns:a16="http://schemas.microsoft.com/office/drawing/2014/main" id="{9604126B-DB44-309C-0433-9EDBB4AE0DCC}"/>
              </a:ext>
            </a:extLst>
          </p:cNvPr>
          <p:cNvCxnSpPr>
            <a:cxnSpLocks/>
          </p:cNvCxnSpPr>
          <p:nvPr/>
        </p:nvCxnSpPr>
        <p:spPr>
          <a:xfrm>
            <a:off x="479376" y="6237312"/>
            <a:ext cx="1123324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rafik 4">
            <a:extLst>
              <a:ext uri="{FF2B5EF4-FFF2-40B4-BE49-F238E27FC236}">
                <a16:creationId xmlns:a16="http://schemas.microsoft.com/office/drawing/2014/main" id="{F96EA211-5B41-D89B-CE9D-06C9EEDDD9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2157" y="1951229"/>
            <a:ext cx="8810485" cy="1618593"/>
          </a:xfrm>
          <a:prstGeom prst="rect">
            <a:avLst/>
          </a:prstGeom>
          <a:ln w="6350">
            <a:solidFill>
              <a:schemeClr val="tx1"/>
            </a:solidFill>
          </a:ln>
          <a:effectLst>
            <a:outerShdw blurRad="50800" dist="165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168267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Gerader Verbinder 4">
            <a:extLst>
              <a:ext uri="{FF2B5EF4-FFF2-40B4-BE49-F238E27FC236}">
                <a16:creationId xmlns:a16="http://schemas.microsoft.com/office/drawing/2014/main" id="{6191D6EA-45DF-44DC-845D-777C4970C94D}"/>
              </a:ext>
            </a:extLst>
          </p:cNvPr>
          <p:cNvCxnSpPr>
            <a:cxnSpLocks/>
          </p:cNvCxnSpPr>
          <p:nvPr/>
        </p:nvCxnSpPr>
        <p:spPr>
          <a:xfrm>
            <a:off x="479376" y="6237312"/>
            <a:ext cx="1123324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Grafik 3" descr="Ein Bild, das Text, Screenshot, Schrift, Grafikdesign enthält.&#10;&#10;Automatisch generierte Beschreibung">
            <a:extLst>
              <a:ext uri="{FF2B5EF4-FFF2-40B4-BE49-F238E27FC236}">
                <a16:creationId xmlns:a16="http://schemas.microsoft.com/office/drawing/2014/main" id="{036ABEE8-0AA5-D5A8-0E5D-D88F669C5F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589568"/>
            <a:ext cx="3384376" cy="5089288"/>
          </a:xfrm>
          <a:prstGeom prst="rect">
            <a:avLst/>
          </a:prstGeom>
          <a:effectLst>
            <a:outerShdw blurRad="50800" dist="165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1C06113B-CCC6-90D8-0D2E-7040250E60AD}"/>
              </a:ext>
            </a:extLst>
          </p:cNvPr>
          <p:cNvSpPr txBox="1"/>
          <p:nvPr/>
        </p:nvSpPr>
        <p:spPr>
          <a:xfrm>
            <a:off x="4583832" y="4616776"/>
            <a:ext cx="8712968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800" b="1" dirty="0">
                <a:solidFill>
                  <a:srgbClr val="002060"/>
                </a:solidFill>
                <a:latin typeface="Corbel" panose="020B0503020204020204" pitchFamily="34" charset="0"/>
              </a:rPr>
              <a:t>Christian Ludwig (2019): Der Gesellschafts-</a:t>
            </a:r>
            <a:br>
              <a:rPr lang="de-DE" sz="2800" b="1" dirty="0">
                <a:solidFill>
                  <a:srgbClr val="002060"/>
                </a:solidFill>
                <a:latin typeface="Corbel" panose="020B0503020204020204" pitchFamily="34" charset="0"/>
              </a:rPr>
            </a:br>
            <a:r>
              <a:rPr lang="de-DE" sz="2800" b="1" dirty="0">
                <a:solidFill>
                  <a:srgbClr val="002060"/>
                </a:solidFill>
                <a:latin typeface="Corbel" panose="020B0503020204020204" pitchFamily="34" charset="0"/>
              </a:rPr>
              <a:t>begriff in der Kritischen Theorie</a:t>
            </a:r>
          </a:p>
          <a:p>
            <a:endParaRPr lang="de-DE" sz="2800" b="1" dirty="0">
              <a:solidFill>
                <a:srgbClr val="002060"/>
              </a:solidFill>
              <a:latin typeface="Corbel" panose="020B0503020204020204" pitchFamily="34" charset="0"/>
            </a:endParaRPr>
          </a:p>
          <a:p>
            <a:endParaRPr lang="de-DE" sz="2800" b="1" dirty="0">
              <a:solidFill>
                <a:srgbClr val="002060"/>
              </a:solidFill>
              <a:latin typeface="Corbel" panose="020B0503020204020204" pitchFamily="34" charset="0"/>
            </a:endParaRPr>
          </a:p>
          <a:p>
            <a:endParaRPr lang="de-DE" sz="2800" b="1" dirty="0">
              <a:solidFill>
                <a:srgbClr val="002060"/>
              </a:solidFill>
              <a:latin typeface="Corbel" panose="020B0503020204020204" pitchFamily="34" charset="0"/>
            </a:endParaRPr>
          </a:p>
        </p:txBody>
      </p:sp>
      <p:pic>
        <p:nvPicPr>
          <p:cNvPr id="15" name="Grafik 14" descr="Ein Bild, das Text, Screenshot, Schrift, Design enthält.&#10;&#10;Automatisch generierte Beschreibung">
            <a:extLst>
              <a:ext uri="{FF2B5EF4-FFF2-40B4-BE49-F238E27FC236}">
                <a16:creationId xmlns:a16="http://schemas.microsoft.com/office/drawing/2014/main" id="{AFF49CE3-804C-CFBD-9867-9B5C77B811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0416" y="620687"/>
            <a:ext cx="1479640" cy="2125919"/>
          </a:xfrm>
          <a:prstGeom prst="rect">
            <a:avLst/>
          </a:prstGeom>
          <a:effectLst>
            <a:outerShdw blurRad="50800" dist="165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3352700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feld 11">
            <a:extLst>
              <a:ext uri="{FF2B5EF4-FFF2-40B4-BE49-F238E27FC236}">
                <a16:creationId xmlns:a16="http://schemas.microsoft.com/office/drawing/2014/main" id="{1C06113B-CCC6-90D8-0D2E-7040250E60AD}"/>
              </a:ext>
            </a:extLst>
          </p:cNvPr>
          <p:cNvSpPr txBox="1"/>
          <p:nvPr/>
        </p:nvSpPr>
        <p:spPr>
          <a:xfrm>
            <a:off x="615856" y="620687"/>
            <a:ext cx="112332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sz="2800" b="1" dirty="0">
                <a:solidFill>
                  <a:srgbClr val="002060"/>
                </a:solidFill>
                <a:latin typeface="Corbel" panose="020B0503020204020204" pitchFamily="34" charset="0"/>
              </a:rPr>
              <a:t>Konflikt und Narben</a:t>
            </a:r>
            <a:endParaRPr kumimoji="0" lang="de-DE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rbel" panose="020B0503020204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3" name="Text Box 1">
            <a:extLst>
              <a:ext uri="{FF2B5EF4-FFF2-40B4-BE49-F238E27FC236}">
                <a16:creationId xmlns:a16="http://schemas.microsoft.com/office/drawing/2014/main" id="{B9BF00B4-7C68-1B17-7663-50D30432DE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94780" y="5921896"/>
            <a:ext cx="6192688" cy="936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ts val="175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br>
              <a:rPr kumimoji="0" lang="de-DE" altLang="de-DE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rbel" panose="020B0503020204020204" pitchFamily="34" charset="0"/>
                <a:ea typeface="ＭＳ Ｐゴシック" panose="020B0600070205080204" pitchFamily="34" charset="-128"/>
                <a:cs typeface="+mn-cs"/>
              </a:rPr>
            </a:br>
            <a:r>
              <a:rPr lang="de-DE" altLang="de-DE" sz="1800" b="1" dirty="0">
                <a:solidFill>
                  <a:srgbClr val="002060"/>
                </a:solidFill>
                <a:latin typeface="Corbel" panose="020B0503020204020204" pitchFamily="34" charset="0"/>
              </a:rPr>
              <a:t>S. 112f.</a:t>
            </a:r>
            <a:endParaRPr kumimoji="0" lang="de-DE" altLang="de-DE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rbel" panose="020B0503020204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cxnSp>
        <p:nvCxnSpPr>
          <p:cNvPr id="4" name="Gerader Verbinder 3">
            <a:extLst>
              <a:ext uri="{FF2B5EF4-FFF2-40B4-BE49-F238E27FC236}">
                <a16:creationId xmlns:a16="http://schemas.microsoft.com/office/drawing/2014/main" id="{9604126B-DB44-309C-0433-9EDBB4AE0DCC}"/>
              </a:ext>
            </a:extLst>
          </p:cNvPr>
          <p:cNvCxnSpPr>
            <a:cxnSpLocks/>
          </p:cNvCxnSpPr>
          <p:nvPr/>
        </p:nvCxnSpPr>
        <p:spPr>
          <a:xfrm>
            <a:off x="479376" y="6237312"/>
            <a:ext cx="1123324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Grafik 2">
            <a:extLst>
              <a:ext uri="{FF2B5EF4-FFF2-40B4-BE49-F238E27FC236}">
                <a16:creationId xmlns:a16="http://schemas.microsoft.com/office/drawing/2014/main" id="{8386CC6A-1E4A-99E1-3A7B-B0D6F44588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9520" y="183869"/>
            <a:ext cx="7763104" cy="2354685"/>
          </a:xfrm>
          <a:prstGeom prst="rect">
            <a:avLst/>
          </a:prstGeom>
          <a:ln w="6350">
            <a:solidFill>
              <a:schemeClr val="tx1"/>
            </a:solidFill>
          </a:ln>
          <a:effectLst>
            <a:outerShdw blurRad="50800" dist="165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C7B61E64-9062-DE18-83AA-C655D57D38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3432" y="2633275"/>
            <a:ext cx="7783719" cy="3604037"/>
          </a:xfrm>
          <a:prstGeom prst="rect">
            <a:avLst/>
          </a:prstGeom>
          <a:ln w="6350">
            <a:solidFill>
              <a:schemeClr val="tx1"/>
            </a:solidFill>
          </a:ln>
          <a:effectLst>
            <a:outerShdw blurRad="50800" dist="165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4304580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feld 11">
            <a:extLst>
              <a:ext uri="{FF2B5EF4-FFF2-40B4-BE49-F238E27FC236}">
                <a16:creationId xmlns:a16="http://schemas.microsoft.com/office/drawing/2014/main" id="{1C06113B-CCC6-90D8-0D2E-7040250E60AD}"/>
              </a:ext>
            </a:extLst>
          </p:cNvPr>
          <p:cNvSpPr txBox="1"/>
          <p:nvPr/>
        </p:nvSpPr>
        <p:spPr>
          <a:xfrm>
            <a:off x="615856" y="620687"/>
            <a:ext cx="112332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sz="2800" b="1" dirty="0" err="1">
                <a:solidFill>
                  <a:srgbClr val="002060"/>
                </a:solidFill>
                <a:latin typeface="Corbel" panose="020B0503020204020204" pitchFamily="34" charset="0"/>
              </a:rPr>
              <a:t>Schluß</a:t>
            </a:r>
            <a:r>
              <a:rPr lang="de-DE" sz="2800" b="1" dirty="0">
                <a:solidFill>
                  <a:srgbClr val="002060"/>
                </a:solidFill>
                <a:latin typeface="Corbel" panose="020B0503020204020204" pitchFamily="34" charset="0"/>
              </a:rPr>
              <a:t>:</a:t>
            </a:r>
            <a:endParaRPr kumimoji="0" lang="de-DE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rbel" panose="020B0503020204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3" name="Text Box 1">
            <a:extLst>
              <a:ext uri="{FF2B5EF4-FFF2-40B4-BE49-F238E27FC236}">
                <a16:creationId xmlns:a16="http://schemas.microsoft.com/office/drawing/2014/main" id="{B9BF00B4-7C68-1B17-7663-50D30432DE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57695" y="3549233"/>
            <a:ext cx="6192688" cy="936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ts val="175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br>
              <a:rPr kumimoji="0" lang="de-DE" altLang="de-DE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rbel" panose="020B0503020204020204" pitchFamily="34" charset="0"/>
                <a:ea typeface="ＭＳ Ｐゴシック" panose="020B0600070205080204" pitchFamily="34" charset="-128"/>
                <a:cs typeface="+mn-cs"/>
              </a:rPr>
            </a:br>
            <a:r>
              <a:rPr lang="de-DE" altLang="de-DE" sz="1800" b="1" dirty="0">
                <a:solidFill>
                  <a:srgbClr val="002060"/>
                </a:solidFill>
                <a:latin typeface="Corbel" panose="020B0503020204020204" pitchFamily="34" charset="0"/>
              </a:rPr>
              <a:t>S. 114</a:t>
            </a:r>
            <a:endParaRPr kumimoji="0" lang="de-DE" altLang="de-DE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rbel" panose="020B0503020204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cxnSp>
        <p:nvCxnSpPr>
          <p:cNvPr id="4" name="Gerader Verbinder 3">
            <a:extLst>
              <a:ext uri="{FF2B5EF4-FFF2-40B4-BE49-F238E27FC236}">
                <a16:creationId xmlns:a16="http://schemas.microsoft.com/office/drawing/2014/main" id="{9604126B-DB44-309C-0433-9EDBB4AE0DCC}"/>
              </a:ext>
            </a:extLst>
          </p:cNvPr>
          <p:cNvCxnSpPr>
            <a:cxnSpLocks/>
          </p:cNvCxnSpPr>
          <p:nvPr/>
        </p:nvCxnSpPr>
        <p:spPr>
          <a:xfrm>
            <a:off x="479376" y="6237312"/>
            <a:ext cx="1123324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rafik 4">
            <a:extLst>
              <a:ext uri="{FF2B5EF4-FFF2-40B4-BE49-F238E27FC236}">
                <a16:creationId xmlns:a16="http://schemas.microsoft.com/office/drawing/2014/main" id="{94759DA4-879A-50D9-D9A1-41D56E3214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7271" y="975512"/>
            <a:ext cx="8755353" cy="2693955"/>
          </a:xfrm>
          <a:prstGeom prst="rect">
            <a:avLst/>
          </a:prstGeom>
          <a:ln w="6350">
            <a:solidFill>
              <a:schemeClr val="tx1"/>
            </a:solidFill>
          </a:ln>
          <a:effectLst>
            <a:outerShdw blurRad="50800" dist="165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Grafik 7" descr="Ein Bild, das Menschliches Gesicht, Person, Lächeln, Buch enthält.&#10;&#10;Automatisch generierte Beschreibung">
            <a:extLst>
              <a:ext uri="{FF2B5EF4-FFF2-40B4-BE49-F238E27FC236}">
                <a16:creationId xmlns:a16="http://schemas.microsoft.com/office/drawing/2014/main" id="{6BFC1B0B-C79A-8E33-02EF-4B48F78016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6" y="2952330"/>
            <a:ext cx="2376264" cy="3169936"/>
          </a:xfrm>
          <a:prstGeom prst="rect">
            <a:avLst/>
          </a:prstGeom>
          <a:ln w="6350">
            <a:solidFill>
              <a:schemeClr val="tx1"/>
            </a:solidFill>
          </a:ln>
          <a:effectLst>
            <a:outerShdw blurRad="50800" dist="165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587492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Gerader Verbinder 4">
            <a:extLst>
              <a:ext uri="{FF2B5EF4-FFF2-40B4-BE49-F238E27FC236}">
                <a16:creationId xmlns:a16="http://schemas.microsoft.com/office/drawing/2014/main" id="{6191D6EA-45DF-44DC-845D-777C4970C94D}"/>
              </a:ext>
            </a:extLst>
          </p:cNvPr>
          <p:cNvCxnSpPr>
            <a:cxnSpLocks/>
          </p:cNvCxnSpPr>
          <p:nvPr/>
        </p:nvCxnSpPr>
        <p:spPr>
          <a:xfrm>
            <a:off x="479376" y="6237312"/>
            <a:ext cx="1123324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Grafik 3" descr="Ein Bild, das Text, Screenshot, Schrift, Grafikdesign enthält.&#10;&#10;Automatisch generierte Beschreibung">
            <a:extLst>
              <a:ext uri="{FF2B5EF4-FFF2-40B4-BE49-F238E27FC236}">
                <a16:creationId xmlns:a16="http://schemas.microsoft.com/office/drawing/2014/main" id="{036ABEE8-0AA5-D5A8-0E5D-D88F669C5F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589568"/>
            <a:ext cx="1409369" cy="2119352"/>
          </a:xfrm>
          <a:prstGeom prst="rect">
            <a:avLst/>
          </a:prstGeom>
          <a:effectLst>
            <a:outerShdw blurRad="50800" dist="165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1C06113B-CCC6-90D8-0D2E-7040250E60AD}"/>
              </a:ext>
            </a:extLst>
          </p:cNvPr>
          <p:cNvSpPr txBox="1"/>
          <p:nvPr/>
        </p:nvSpPr>
        <p:spPr>
          <a:xfrm>
            <a:off x="2999656" y="583001"/>
            <a:ext cx="8712968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800" b="1" dirty="0">
                <a:solidFill>
                  <a:srgbClr val="002060"/>
                </a:solidFill>
                <a:latin typeface="Corbel" panose="020B0503020204020204" pitchFamily="34" charset="0"/>
              </a:rPr>
              <a:t>Christian Ludwig (2019): Der Gesellschafts-</a:t>
            </a:r>
            <a:br>
              <a:rPr lang="de-DE" sz="2800" b="1" dirty="0">
                <a:solidFill>
                  <a:srgbClr val="002060"/>
                </a:solidFill>
                <a:latin typeface="Corbel" panose="020B0503020204020204" pitchFamily="34" charset="0"/>
              </a:rPr>
            </a:br>
            <a:r>
              <a:rPr lang="de-DE" sz="2800" b="1" dirty="0">
                <a:solidFill>
                  <a:srgbClr val="002060"/>
                </a:solidFill>
                <a:latin typeface="Corbel" panose="020B0503020204020204" pitchFamily="34" charset="0"/>
              </a:rPr>
              <a:t>begriff in der Kritischen Theorie</a:t>
            </a:r>
          </a:p>
          <a:p>
            <a:endParaRPr lang="de-DE" sz="2800" b="1" dirty="0">
              <a:solidFill>
                <a:srgbClr val="002060"/>
              </a:solidFill>
              <a:latin typeface="Corbel" panose="020B0503020204020204" pitchFamily="34" charset="0"/>
            </a:endParaRPr>
          </a:p>
          <a:p>
            <a:endParaRPr lang="de-DE" sz="2800" b="1" dirty="0">
              <a:solidFill>
                <a:srgbClr val="002060"/>
              </a:solidFill>
              <a:latin typeface="Corbel" panose="020B0503020204020204" pitchFamily="34" charset="0"/>
            </a:endParaRPr>
          </a:p>
          <a:p>
            <a:r>
              <a:rPr lang="de-DE" sz="2800" b="1" dirty="0">
                <a:solidFill>
                  <a:srgbClr val="002060"/>
                </a:solidFill>
                <a:latin typeface="Corbel" panose="020B0503020204020204" pitchFamily="34" charset="0"/>
              </a:rPr>
              <a:t>Fragestellung:</a:t>
            </a:r>
          </a:p>
          <a:p>
            <a:endParaRPr lang="de-DE" sz="2800" b="1" dirty="0">
              <a:solidFill>
                <a:srgbClr val="002060"/>
              </a:solidFill>
              <a:latin typeface="Corbel" panose="020B0503020204020204" pitchFamily="34" charset="0"/>
            </a:endParaRPr>
          </a:p>
          <a:p>
            <a:endParaRPr lang="de-DE" sz="2800" b="1" dirty="0">
              <a:solidFill>
                <a:srgbClr val="002060"/>
              </a:solidFill>
              <a:latin typeface="Corbel" panose="020B0503020204020204" pitchFamily="34" charset="0"/>
            </a:endParaRPr>
          </a:p>
        </p:txBody>
      </p:sp>
      <p:pic>
        <p:nvPicPr>
          <p:cNvPr id="15" name="Grafik 14" descr="Ein Bild, das Text, Screenshot, Schrift, Design enthält.&#10;&#10;Automatisch generierte Beschreibung">
            <a:extLst>
              <a:ext uri="{FF2B5EF4-FFF2-40B4-BE49-F238E27FC236}">
                <a16:creationId xmlns:a16="http://schemas.microsoft.com/office/drawing/2014/main" id="{AFF49CE3-804C-CFBD-9867-9B5C77B811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5800" y="589568"/>
            <a:ext cx="1479640" cy="2125919"/>
          </a:xfrm>
          <a:prstGeom prst="rect">
            <a:avLst/>
          </a:prstGeom>
          <a:effectLst>
            <a:outerShdw blurRad="50800" dist="165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1F6580FE-A1EE-1B56-07A7-02C2B2DDA5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6562" y="3350428"/>
            <a:ext cx="10028924" cy="1584171"/>
          </a:xfrm>
          <a:prstGeom prst="rect">
            <a:avLst/>
          </a:prstGeom>
          <a:ln w="6350">
            <a:solidFill>
              <a:schemeClr val="tx1"/>
            </a:solidFill>
          </a:ln>
          <a:effectLst>
            <a:outerShdw blurRad="50800" dist="165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1B287A45-DC5D-FE55-8344-693862781BC0}"/>
              </a:ext>
            </a:extLst>
          </p:cNvPr>
          <p:cNvSpPr txBox="1"/>
          <p:nvPr/>
        </p:nvSpPr>
        <p:spPr>
          <a:xfrm>
            <a:off x="774772" y="5246047"/>
            <a:ext cx="60932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400" b="1" dirty="0">
                <a:solidFill>
                  <a:srgbClr val="002060"/>
                </a:solidFill>
                <a:latin typeface="Corbel" panose="020B0503020204020204" pitchFamily="34" charset="0"/>
              </a:rPr>
              <a:t>(S. 3)</a:t>
            </a:r>
          </a:p>
        </p:txBody>
      </p:sp>
    </p:spTree>
    <p:extLst>
      <p:ext uri="{BB962C8B-B14F-4D97-AF65-F5344CB8AC3E}">
        <p14:creationId xmlns:p14="http://schemas.microsoft.com/office/powerpoint/2010/main" val="27805122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Gerader Verbinder 4">
            <a:extLst>
              <a:ext uri="{FF2B5EF4-FFF2-40B4-BE49-F238E27FC236}">
                <a16:creationId xmlns:a16="http://schemas.microsoft.com/office/drawing/2014/main" id="{6191D6EA-45DF-44DC-845D-777C4970C94D}"/>
              </a:ext>
            </a:extLst>
          </p:cNvPr>
          <p:cNvCxnSpPr>
            <a:cxnSpLocks/>
          </p:cNvCxnSpPr>
          <p:nvPr/>
        </p:nvCxnSpPr>
        <p:spPr>
          <a:xfrm>
            <a:off x="479376" y="6237312"/>
            <a:ext cx="1123324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Grafik 3" descr="Ein Bild, das Text, Screenshot, Schrift, Grafikdesign enthält.&#10;&#10;Automatisch generierte Beschreibung">
            <a:extLst>
              <a:ext uri="{FF2B5EF4-FFF2-40B4-BE49-F238E27FC236}">
                <a16:creationId xmlns:a16="http://schemas.microsoft.com/office/drawing/2014/main" id="{036ABEE8-0AA5-D5A8-0E5D-D88F669C5F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589568"/>
            <a:ext cx="1409369" cy="2119352"/>
          </a:xfrm>
          <a:prstGeom prst="rect">
            <a:avLst/>
          </a:prstGeom>
          <a:effectLst>
            <a:outerShdw blurRad="50800" dist="165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1C06113B-CCC6-90D8-0D2E-7040250E60AD}"/>
              </a:ext>
            </a:extLst>
          </p:cNvPr>
          <p:cNvSpPr txBox="1"/>
          <p:nvPr/>
        </p:nvSpPr>
        <p:spPr>
          <a:xfrm>
            <a:off x="2999656" y="583001"/>
            <a:ext cx="8712968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800" b="1" dirty="0">
                <a:solidFill>
                  <a:srgbClr val="002060"/>
                </a:solidFill>
                <a:latin typeface="Corbel" panose="020B0503020204020204" pitchFamily="34" charset="0"/>
              </a:rPr>
              <a:t>Christian Ludwig (2019): Der Gesellschafts-</a:t>
            </a:r>
            <a:br>
              <a:rPr lang="de-DE" sz="2800" b="1" dirty="0">
                <a:solidFill>
                  <a:srgbClr val="002060"/>
                </a:solidFill>
                <a:latin typeface="Corbel" panose="020B0503020204020204" pitchFamily="34" charset="0"/>
              </a:rPr>
            </a:br>
            <a:r>
              <a:rPr lang="de-DE" sz="2800" b="1" dirty="0">
                <a:solidFill>
                  <a:srgbClr val="002060"/>
                </a:solidFill>
                <a:latin typeface="Corbel" panose="020B0503020204020204" pitchFamily="34" charset="0"/>
              </a:rPr>
              <a:t>begriff in der Kritischen Theorie</a:t>
            </a:r>
          </a:p>
          <a:p>
            <a:endParaRPr lang="de-DE" sz="2800" b="1" dirty="0">
              <a:solidFill>
                <a:srgbClr val="002060"/>
              </a:solidFill>
              <a:latin typeface="Corbel" panose="020B0503020204020204" pitchFamily="34" charset="0"/>
            </a:endParaRPr>
          </a:p>
          <a:p>
            <a:endParaRPr lang="de-DE" sz="2800" b="1" dirty="0">
              <a:solidFill>
                <a:srgbClr val="002060"/>
              </a:solidFill>
              <a:latin typeface="Corbel" panose="020B0503020204020204" pitchFamily="34" charset="0"/>
            </a:endParaRPr>
          </a:p>
          <a:p>
            <a:r>
              <a:rPr lang="de-DE" sz="2800" b="1" dirty="0">
                <a:solidFill>
                  <a:srgbClr val="002060"/>
                </a:solidFill>
                <a:latin typeface="Corbel" panose="020B0503020204020204" pitchFamily="34" charset="0"/>
              </a:rPr>
              <a:t>Was ist „Kritische Theorie“?</a:t>
            </a:r>
          </a:p>
          <a:p>
            <a:endParaRPr lang="de-DE" sz="2800" b="1" dirty="0">
              <a:solidFill>
                <a:srgbClr val="002060"/>
              </a:solidFill>
              <a:latin typeface="Corbel" panose="020B0503020204020204" pitchFamily="34" charset="0"/>
            </a:endParaRPr>
          </a:p>
          <a:p>
            <a:endParaRPr lang="de-DE" sz="2800" b="1" dirty="0">
              <a:solidFill>
                <a:srgbClr val="002060"/>
              </a:solidFill>
              <a:latin typeface="Corbel" panose="020B0503020204020204" pitchFamily="34" charset="0"/>
            </a:endParaRPr>
          </a:p>
        </p:txBody>
      </p:sp>
      <p:pic>
        <p:nvPicPr>
          <p:cNvPr id="15" name="Grafik 14" descr="Ein Bild, das Text, Screenshot, Schrift, Design enthält.&#10;&#10;Automatisch generierte Beschreibung">
            <a:extLst>
              <a:ext uri="{FF2B5EF4-FFF2-40B4-BE49-F238E27FC236}">
                <a16:creationId xmlns:a16="http://schemas.microsoft.com/office/drawing/2014/main" id="{AFF49CE3-804C-CFBD-9867-9B5C77B811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5800" y="589568"/>
            <a:ext cx="1479640" cy="2125919"/>
          </a:xfrm>
          <a:prstGeom prst="rect">
            <a:avLst/>
          </a:prstGeom>
          <a:effectLst>
            <a:outerShdw blurRad="50800" dist="165100" dir="2700000" algn="tl" rotWithShape="0">
              <a:prstClr val="black">
                <a:alpha val="40000"/>
              </a:prstClr>
            </a:outerShdw>
          </a:effectLst>
        </p:spPr>
      </p:pic>
    </p:spTree>
    <p:controls>
      <mc:AlternateContent xmlns:mc="http://schemas.openxmlformats.org/markup-compatibility/2006">
        <mc:Choice xmlns:v="urn:schemas-microsoft-com:vml" Requires="v">
          <p:control name="TextBox1" r:id="rId1" imgW="11590200" imgH="3665160"/>
        </mc:Choice>
        <mc:Fallback>
          <p:control name="TextBox1" r:id="rId1" imgW="11590200" imgH="3665160">
            <p:pic>
              <p:nvPicPr>
                <p:cNvPr id="13" name="TextBox1">
                  <a:extLst>
                    <a:ext uri="{FF2B5EF4-FFF2-40B4-BE49-F238E27FC236}">
                      <a16:creationId xmlns:a16="http://schemas.microsoft.com/office/drawing/2014/main" id="{CB0BA4F9-BB7E-E6CC-FE19-67E5FAB40A23}"/>
                    </a:ext>
                  </a:extLst>
                </p:cNvPr>
                <p:cNvPicPr preferRelativeResize="0">
                  <a:picLocks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335360" y="2924945"/>
                  <a:ext cx="11593288" cy="3662134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2751964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Gerader Verbinder 4">
            <a:extLst>
              <a:ext uri="{FF2B5EF4-FFF2-40B4-BE49-F238E27FC236}">
                <a16:creationId xmlns:a16="http://schemas.microsoft.com/office/drawing/2014/main" id="{6191D6EA-45DF-44DC-845D-777C4970C94D}"/>
              </a:ext>
            </a:extLst>
          </p:cNvPr>
          <p:cNvCxnSpPr>
            <a:cxnSpLocks/>
          </p:cNvCxnSpPr>
          <p:nvPr/>
        </p:nvCxnSpPr>
        <p:spPr>
          <a:xfrm>
            <a:off x="479376" y="6237312"/>
            <a:ext cx="1123324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feld 11">
            <a:extLst>
              <a:ext uri="{FF2B5EF4-FFF2-40B4-BE49-F238E27FC236}">
                <a16:creationId xmlns:a16="http://schemas.microsoft.com/office/drawing/2014/main" id="{1C06113B-CCC6-90D8-0D2E-7040250E60AD}"/>
              </a:ext>
            </a:extLst>
          </p:cNvPr>
          <p:cNvSpPr txBox="1"/>
          <p:nvPr/>
        </p:nvSpPr>
        <p:spPr>
          <a:xfrm>
            <a:off x="263352" y="2840212"/>
            <a:ext cx="871296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800" b="1" dirty="0">
                <a:solidFill>
                  <a:srgbClr val="002060"/>
                </a:solidFill>
                <a:latin typeface="Corbel" panose="020B0503020204020204" pitchFamily="34" charset="0"/>
              </a:rPr>
              <a:t>Theodor W. Adorno</a:t>
            </a:r>
          </a:p>
          <a:p>
            <a:endParaRPr lang="de-DE" sz="2800" b="1" dirty="0">
              <a:solidFill>
                <a:srgbClr val="002060"/>
              </a:solidFill>
              <a:latin typeface="Corbel" panose="020B0503020204020204" pitchFamily="34" charset="0"/>
            </a:endParaRPr>
          </a:p>
        </p:txBody>
      </p:sp>
      <p:pic>
        <p:nvPicPr>
          <p:cNvPr id="3" name="Grafik 2" descr="Ein Bild, das Menschliches Gesicht, Person, Porträt, Kleidung enthält.&#10;&#10;Automatisch generierte Beschreibung">
            <a:extLst>
              <a:ext uri="{FF2B5EF4-FFF2-40B4-BE49-F238E27FC236}">
                <a16:creationId xmlns:a16="http://schemas.microsoft.com/office/drawing/2014/main" id="{1B17548F-FD3D-20D2-1B28-40B2929EFA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073" y="332656"/>
            <a:ext cx="2434580" cy="2375400"/>
          </a:xfrm>
          <a:prstGeom prst="rect">
            <a:avLst/>
          </a:prstGeom>
          <a:effectLst>
            <a:outerShdw blurRad="50800" dist="165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Grafik 6" descr="Ein Bild, das Menschliches Gesicht, Porträt, Mann, Schwarzweiß enthält.&#10;&#10;Automatisch generierte Beschreibung">
            <a:extLst>
              <a:ext uri="{FF2B5EF4-FFF2-40B4-BE49-F238E27FC236}">
                <a16:creationId xmlns:a16="http://schemas.microsoft.com/office/drawing/2014/main" id="{2B4BA15D-575C-1DD0-3695-D4BD232C7F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5934" y="864427"/>
            <a:ext cx="2146548" cy="2146548"/>
          </a:xfrm>
          <a:prstGeom prst="rect">
            <a:avLst/>
          </a:prstGeom>
          <a:effectLst>
            <a:outerShdw blurRad="50800" dist="165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Grafik 10" descr="Ein Bild, das Menschliches Gesicht, Person, Kleidung, Mann enthält.&#10;&#10;Automatisch generierte Beschreibung">
            <a:extLst>
              <a:ext uri="{FF2B5EF4-FFF2-40B4-BE49-F238E27FC236}">
                <a16:creationId xmlns:a16="http://schemas.microsoft.com/office/drawing/2014/main" id="{DE88542A-9880-6C7F-C986-8FC38C243F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2164" y="3555258"/>
            <a:ext cx="2074540" cy="2074540"/>
          </a:xfrm>
          <a:prstGeom prst="rect">
            <a:avLst/>
          </a:prstGeom>
          <a:effectLst>
            <a:outerShdw blurRad="50800" dist="165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C94BDDCD-6AE0-AAD2-0CD8-73AE243A9E17}"/>
              </a:ext>
            </a:extLst>
          </p:cNvPr>
          <p:cNvSpPr txBox="1"/>
          <p:nvPr/>
        </p:nvSpPr>
        <p:spPr>
          <a:xfrm>
            <a:off x="2639616" y="5770104"/>
            <a:ext cx="871296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800" b="1" dirty="0">
                <a:solidFill>
                  <a:srgbClr val="002060"/>
                </a:solidFill>
                <a:latin typeface="Corbel" panose="020B0503020204020204" pitchFamily="34" charset="0"/>
              </a:rPr>
              <a:t>Herbert Marcuse</a:t>
            </a:r>
          </a:p>
          <a:p>
            <a:endParaRPr lang="de-DE" sz="2800" b="1" dirty="0">
              <a:solidFill>
                <a:srgbClr val="002060"/>
              </a:solidFill>
              <a:latin typeface="Corbel" panose="020B0503020204020204" pitchFamily="34" charset="0"/>
            </a:endParaRP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E6F672DB-B9B9-E465-7076-C74E130429E1}"/>
              </a:ext>
            </a:extLst>
          </p:cNvPr>
          <p:cNvSpPr txBox="1"/>
          <p:nvPr/>
        </p:nvSpPr>
        <p:spPr>
          <a:xfrm>
            <a:off x="5704211" y="4011877"/>
            <a:ext cx="871296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800" b="1" dirty="0">
                <a:solidFill>
                  <a:srgbClr val="002060"/>
                </a:solidFill>
                <a:latin typeface="Corbel" panose="020B0503020204020204" pitchFamily="34" charset="0"/>
              </a:rPr>
              <a:t>Else Frenkel-Brunswik</a:t>
            </a:r>
          </a:p>
          <a:p>
            <a:endParaRPr lang="de-DE" sz="2800" b="1" dirty="0">
              <a:solidFill>
                <a:srgbClr val="002060"/>
              </a:solidFill>
              <a:latin typeface="Corbel" panose="020B0503020204020204" pitchFamily="34" charset="0"/>
            </a:endParaRPr>
          </a:p>
        </p:txBody>
      </p:sp>
      <p:pic>
        <p:nvPicPr>
          <p:cNvPr id="17" name="Grafik 16" descr="Ein Bild, das Menschliches Gesicht, Porträt, Person, Augenbraue enthält.&#10;&#10;Automatisch generierte Beschreibung">
            <a:extLst>
              <a:ext uri="{FF2B5EF4-FFF2-40B4-BE49-F238E27FC236}">
                <a16:creationId xmlns:a16="http://schemas.microsoft.com/office/drawing/2014/main" id="{F04BD3C6-96CA-A6E4-94E6-35C6B4FEF7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0666" y="1573298"/>
            <a:ext cx="1614632" cy="2306617"/>
          </a:xfrm>
          <a:prstGeom prst="rect">
            <a:avLst/>
          </a:prstGeom>
          <a:effectLst>
            <a:outerShdw blurRad="50800" dist="165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" name="Textfeld 17">
            <a:extLst>
              <a:ext uri="{FF2B5EF4-FFF2-40B4-BE49-F238E27FC236}">
                <a16:creationId xmlns:a16="http://schemas.microsoft.com/office/drawing/2014/main" id="{8394A5AB-3FD3-131D-4E47-F3A593EAD6FE}"/>
              </a:ext>
            </a:extLst>
          </p:cNvPr>
          <p:cNvSpPr txBox="1"/>
          <p:nvPr/>
        </p:nvSpPr>
        <p:spPr>
          <a:xfrm>
            <a:off x="8437798" y="3303681"/>
            <a:ext cx="871296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800" b="1" dirty="0">
                <a:solidFill>
                  <a:srgbClr val="002060"/>
                </a:solidFill>
                <a:latin typeface="Corbel" panose="020B0503020204020204" pitchFamily="34" charset="0"/>
              </a:rPr>
              <a:t>Max Horkheimer</a:t>
            </a:r>
          </a:p>
          <a:p>
            <a:endParaRPr lang="de-DE" sz="2800" b="1" dirty="0">
              <a:solidFill>
                <a:srgbClr val="002060"/>
              </a:solidFill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8861097"/>
      </p:ext>
    </p:extLst>
  </p:cSld>
  <p:clrMapOvr>
    <a:masterClrMapping/>
  </p:clrMapOvr>
</p:sld>
</file>

<file path=ppt/theme/theme1.xml><?xml version="1.0" encoding="utf-8"?>
<a:theme xmlns:a="http://schemas.openxmlformats.org/drawingml/2006/main" name="2_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823</Words>
  <Application>Microsoft Office PowerPoint</Application>
  <PresentationFormat>Breitbild</PresentationFormat>
  <Paragraphs>215</Paragraphs>
  <Slides>61</Slides>
  <Notes>58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61</vt:i4>
      </vt:variant>
    </vt:vector>
  </HeadingPairs>
  <TitlesOfParts>
    <vt:vector size="68" baseType="lpstr">
      <vt:lpstr>Arial</vt:lpstr>
      <vt:lpstr>Calibri</vt:lpstr>
      <vt:lpstr>Calibri Light</vt:lpstr>
      <vt:lpstr>Corbel</vt:lpstr>
      <vt:lpstr>Times New Roman</vt:lpstr>
      <vt:lpstr>Wingdings</vt:lpstr>
      <vt:lpstr>2_Office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subject/>
  <dc:creator>Michael Wilde</dc:creator>
  <cp:keywords/>
  <dc:description/>
  <cp:lastModifiedBy>Sebastian Winter</cp:lastModifiedBy>
  <cp:revision>638</cp:revision>
  <cp:lastPrinted>2024-05-16T12:33:29Z</cp:lastPrinted>
  <dcterms:created xsi:type="dcterms:W3CDTF">2008-02-08T11:26:06Z</dcterms:created>
  <dcterms:modified xsi:type="dcterms:W3CDTF">2024-07-10T13:56:13Z</dcterms:modified>
</cp:coreProperties>
</file>